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8" r:id="rId1"/>
  </p:sldMasterIdLst>
  <p:notesMasterIdLst>
    <p:notesMasterId r:id="rId19"/>
  </p:notesMasterIdLst>
  <p:sldIdLst>
    <p:sldId id="256" r:id="rId2"/>
    <p:sldId id="258" r:id="rId3"/>
    <p:sldId id="312" r:id="rId4"/>
    <p:sldId id="316" r:id="rId5"/>
    <p:sldId id="261" r:id="rId6"/>
    <p:sldId id="320" r:id="rId7"/>
    <p:sldId id="317" r:id="rId8"/>
    <p:sldId id="278" r:id="rId9"/>
    <p:sldId id="321" r:id="rId10"/>
    <p:sldId id="262" r:id="rId11"/>
    <p:sldId id="322" r:id="rId12"/>
    <p:sldId id="323" r:id="rId13"/>
    <p:sldId id="324" r:id="rId14"/>
    <p:sldId id="325" r:id="rId15"/>
    <p:sldId id="326" r:id="rId16"/>
    <p:sldId id="327" r:id="rId17"/>
    <p:sldId id="315" r:id="rId18"/>
  </p:sldIdLst>
  <p:sldSz cx="9144000" cy="5143500" type="screen16x9"/>
  <p:notesSz cx="6858000" cy="9144000"/>
  <p:embeddedFontLst>
    <p:embeddedFont>
      <p:font typeface="DM Sans" panose="020B0604020202020204" charset="0"/>
      <p:regular r:id="rId20"/>
      <p:bold r:id="rId21"/>
      <p:italic r:id="rId22"/>
      <p:boldItalic r:id="rId23"/>
    </p:embeddedFont>
    <p:embeddedFont>
      <p:font typeface="Fira Sans Extra Condensed Medium" panose="020B0604020202020204" charset="0"/>
      <p:regular r:id="rId24"/>
      <p:bold r:id="rId25"/>
      <p:italic r:id="rId26"/>
      <p:boldItalic r:id="rId27"/>
    </p:embeddedFont>
    <p:embeddedFont>
      <p:font typeface="Oswald" panose="00000500000000000000" pitchFamily="2" charset="0"/>
      <p:regular r:id="rId28"/>
      <p:bold r:id="rId29"/>
    </p:embeddedFont>
    <p:embeddedFont>
      <p:font typeface="Roboto" panose="02000000000000000000" pitchFamily="2" charset="0"/>
      <p:regular r:id="rId30"/>
      <p:bold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ADEA695-3D96-4C78-A7B7-6EF452A2B454}">
  <a:tblStyle styleId="{DADEA695-3D96-4C78-A7B7-6EF452A2B45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35" d="100"/>
          <a:sy n="135" d="100"/>
        </p:scale>
        <p:origin x="12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4ECAB0-5624-4471-B208-71CF678F7C56}" type="doc">
      <dgm:prSet loTypeId="urn:microsoft.com/office/officeart/2016/7/layout/BasicLinearProcessNumbered" loCatId="process" qsTypeId="urn:microsoft.com/office/officeart/2005/8/quickstyle/simple1" qsCatId="simple" csTypeId="urn:microsoft.com/office/officeart/2005/8/colors/accent1_2" csCatId="accent1" phldr="1"/>
      <dgm:spPr/>
      <dgm:t>
        <a:bodyPr/>
        <a:lstStyle/>
        <a:p>
          <a:endParaRPr lang="en-US"/>
        </a:p>
      </dgm:t>
    </dgm:pt>
    <dgm:pt modelId="{533942B7-A908-4C9F-B2D0-7B5F281215E6}">
      <dgm:prSet/>
      <dgm:spPr/>
      <dgm:t>
        <a:bodyPr/>
        <a:lstStyle/>
        <a:p>
          <a:pPr algn="ctr"/>
          <a:r>
            <a:rPr lang="en-GB" b="0" i="0" dirty="0"/>
            <a:t>Do it</a:t>
          </a:r>
          <a:endParaRPr lang="en-US" dirty="0"/>
        </a:p>
      </dgm:t>
    </dgm:pt>
    <dgm:pt modelId="{5482144E-D2C6-4132-81BC-A92BC56706FA}" type="parTrans" cxnId="{39BAA0B7-062C-45BB-939F-BCDAD4B316F3}">
      <dgm:prSet/>
      <dgm:spPr/>
      <dgm:t>
        <a:bodyPr/>
        <a:lstStyle/>
        <a:p>
          <a:endParaRPr lang="en-US"/>
        </a:p>
      </dgm:t>
    </dgm:pt>
    <dgm:pt modelId="{AF6E415E-F142-4257-9905-B4C24F148F30}" type="sibTrans" cxnId="{39BAA0B7-062C-45BB-939F-BCDAD4B316F3}">
      <dgm:prSet phldrT="1" phldr="0"/>
      <dgm:spPr/>
      <dgm:t>
        <a:bodyPr/>
        <a:lstStyle/>
        <a:p>
          <a:r>
            <a:rPr lang="en-US"/>
            <a:t>1</a:t>
          </a:r>
        </a:p>
      </dgm:t>
    </dgm:pt>
    <dgm:pt modelId="{66FC0B7B-F229-4B9F-ADA9-E868FFCBCB93}">
      <dgm:prSet/>
      <dgm:spPr/>
      <dgm:t>
        <a:bodyPr/>
        <a:lstStyle/>
        <a:p>
          <a:pPr algn="ctr"/>
          <a:r>
            <a:rPr lang="en-GB" b="0" i="0" dirty="0"/>
            <a:t>Dump it</a:t>
          </a:r>
          <a:endParaRPr lang="en-US" dirty="0"/>
        </a:p>
      </dgm:t>
    </dgm:pt>
    <dgm:pt modelId="{A80CCCD4-DF4E-451B-A05F-B8B56BDDC2BA}" type="parTrans" cxnId="{396D93C3-E5D7-4246-866F-1653F4145B20}">
      <dgm:prSet/>
      <dgm:spPr/>
      <dgm:t>
        <a:bodyPr/>
        <a:lstStyle/>
        <a:p>
          <a:endParaRPr lang="en-US"/>
        </a:p>
      </dgm:t>
    </dgm:pt>
    <dgm:pt modelId="{B3BF74BF-CED5-4ED4-8FB4-C6B3A3A70D3D}" type="sibTrans" cxnId="{396D93C3-E5D7-4246-866F-1653F4145B20}">
      <dgm:prSet phldrT="2" phldr="0"/>
      <dgm:spPr/>
      <dgm:t>
        <a:bodyPr/>
        <a:lstStyle/>
        <a:p>
          <a:r>
            <a:rPr lang="en-US"/>
            <a:t>2</a:t>
          </a:r>
        </a:p>
      </dgm:t>
    </dgm:pt>
    <dgm:pt modelId="{FAF992FD-C452-4990-A48E-21BB75F58096}">
      <dgm:prSet/>
      <dgm:spPr/>
      <dgm:t>
        <a:bodyPr/>
        <a:lstStyle/>
        <a:p>
          <a:pPr algn="ctr"/>
          <a:r>
            <a:rPr lang="en-GB" b="0" i="0" dirty="0"/>
            <a:t>Delegate it</a:t>
          </a:r>
          <a:endParaRPr lang="en-US" dirty="0"/>
        </a:p>
      </dgm:t>
    </dgm:pt>
    <dgm:pt modelId="{A029BA91-8D13-495A-91AC-5CC33C7DF8EB}" type="parTrans" cxnId="{3A7B8DB7-9885-4B39-9550-4469B4CAE629}">
      <dgm:prSet/>
      <dgm:spPr/>
      <dgm:t>
        <a:bodyPr/>
        <a:lstStyle/>
        <a:p>
          <a:endParaRPr lang="en-US"/>
        </a:p>
      </dgm:t>
    </dgm:pt>
    <dgm:pt modelId="{D2602D9D-53F3-4E6A-B0ED-729141384531}" type="sibTrans" cxnId="{3A7B8DB7-9885-4B39-9550-4469B4CAE629}">
      <dgm:prSet phldrT="3" phldr="0"/>
      <dgm:spPr/>
      <dgm:t>
        <a:bodyPr/>
        <a:lstStyle/>
        <a:p>
          <a:r>
            <a:rPr lang="en-US"/>
            <a:t>3</a:t>
          </a:r>
        </a:p>
      </dgm:t>
    </dgm:pt>
    <dgm:pt modelId="{90BD64AC-FFDC-40F7-BA6D-A28F84D8E17A}">
      <dgm:prSet/>
      <dgm:spPr/>
      <dgm:t>
        <a:bodyPr/>
        <a:lstStyle/>
        <a:p>
          <a:pPr algn="ctr"/>
          <a:r>
            <a:rPr lang="en-GB" b="0" i="0" dirty="0"/>
            <a:t>Do it less well</a:t>
          </a:r>
          <a:endParaRPr lang="en-US" dirty="0"/>
        </a:p>
      </dgm:t>
    </dgm:pt>
    <dgm:pt modelId="{335AB136-A2B6-4123-A68E-657477C3027C}" type="parTrans" cxnId="{3F7FCE2F-2C1D-4FE1-84C6-B7E714EBA89D}">
      <dgm:prSet/>
      <dgm:spPr/>
      <dgm:t>
        <a:bodyPr/>
        <a:lstStyle/>
        <a:p>
          <a:endParaRPr lang="en-US"/>
        </a:p>
      </dgm:t>
    </dgm:pt>
    <dgm:pt modelId="{DA14538E-4438-4A08-9AA9-9B739C0AD10F}" type="sibTrans" cxnId="{3F7FCE2F-2C1D-4FE1-84C6-B7E714EBA89D}">
      <dgm:prSet phldrT="4" phldr="0"/>
      <dgm:spPr/>
      <dgm:t>
        <a:bodyPr/>
        <a:lstStyle/>
        <a:p>
          <a:r>
            <a:rPr lang="en-US"/>
            <a:t>4</a:t>
          </a:r>
        </a:p>
      </dgm:t>
    </dgm:pt>
    <dgm:pt modelId="{ECC64762-C58B-4396-B622-02ABC5DF0662}" type="pres">
      <dgm:prSet presAssocID="{8F4ECAB0-5624-4471-B208-71CF678F7C56}" presName="Name0" presStyleCnt="0">
        <dgm:presLayoutVars>
          <dgm:animLvl val="lvl"/>
          <dgm:resizeHandles val="exact"/>
        </dgm:presLayoutVars>
      </dgm:prSet>
      <dgm:spPr/>
    </dgm:pt>
    <dgm:pt modelId="{5931F3E4-7994-4591-A17C-21C263EF706F}" type="pres">
      <dgm:prSet presAssocID="{533942B7-A908-4C9F-B2D0-7B5F281215E6}" presName="compositeNode" presStyleCnt="0">
        <dgm:presLayoutVars>
          <dgm:bulletEnabled val="1"/>
        </dgm:presLayoutVars>
      </dgm:prSet>
      <dgm:spPr/>
    </dgm:pt>
    <dgm:pt modelId="{E2885633-3CDD-45CC-9DB5-A38583A0E7DE}" type="pres">
      <dgm:prSet presAssocID="{533942B7-A908-4C9F-B2D0-7B5F281215E6}" presName="bgRect" presStyleLbl="bgAccFollowNode1" presStyleIdx="0" presStyleCnt="4"/>
      <dgm:spPr/>
    </dgm:pt>
    <dgm:pt modelId="{5752152E-F3FE-4AFE-A42C-682820DDBBC5}" type="pres">
      <dgm:prSet presAssocID="{AF6E415E-F142-4257-9905-B4C24F148F30}" presName="sibTransNodeCircle" presStyleLbl="alignNode1" presStyleIdx="0" presStyleCnt="8">
        <dgm:presLayoutVars>
          <dgm:chMax val="0"/>
          <dgm:bulletEnabled/>
        </dgm:presLayoutVars>
      </dgm:prSet>
      <dgm:spPr/>
    </dgm:pt>
    <dgm:pt modelId="{12DC0A7F-726B-47BA-A3A3-A09E44EC3CB8}" type="pres">
      <dgm:prSet presAssocID="{533942B7-A908-4C9F-B2D0-7B5F281215E6}" presName="bottomLine" presStyleLbl="alignNode1" presStyleIdx="1" presStyleCnt="8">
        <dgm:presLayoutVars/>
      </dgm:prSet>
      <dgm:spPr/>
    </dgm:pt>
    <dgm:pt modelId="{00B0E2BC-9FA8-4539-B976-EBCA11279A70}" type="pres">
      <dgm:prSet presAssocID="{533942B7-A908-4C9F-B2D0-7B5F281215E6}" presName="nodeText" presStyleLbl="bgAccFollowNode1" presStyleIdx="0" presStyleCnt="4">
        <dgm:presLayoutVars>
          <dgm:bulletEnabled val="1"/>
        </dgm:presLayoutVars>
      </dgm:prSet>
      <dgm:spPr/>
    </dgm:pt>
    <dgm:pt modelId="{3DA4C2EB-0169-428C-AF01-8EBE429D3A88}" type="pres">
      <dgm:prSet presAssocID="{AF6E415E-F142-4257-9905-B4C24F148F30}" presName="sibTrans" presStyleCnt="0"/>
      <dgm:spPr/>
    </dgm:pt>
    <dgm:pt modelId="{C9C8D8CA-70BE-4627-9038-DEBF8383914E}" type="pres">
      <dgm:prSet presAssocID="{66FC0B7B-F229-4B9F-ADA9-E868FFCBCB93}" presName="compositeNode" presStyleCnt="0">
        <dgm:presLayoutVars>
          <dgm:bulletEnabled val="1"/>
        </dgm:presLayoutVars>
      </dgm:prSet>
      <dgm:spPr/>
    </dgm:pt>
    <dgm:pt modelId="{EDAF9382-F140-43AF-B304-3DAC854FA0E0}" type="pres">
      <dgm:prSet presAssocID="{66FC0B7B-F229-4B9F-ADA9-E868FFCBCB93}" presName="bgRect" presStyleLbl="bgAccFollowNode1" presStyleIdx="1" presStyleCnt="4"/>
      <dgm:spPr/>
    </dgm:pt>
    <dgm:pt modelId="{3589589B-A127-40F1-B3FE-BF493C632E1D}" type="pres">
      <dgm:prSet presAssocID="{B3BF74BF-CED5-4ED4-8FB4-C6B3A3A70D3D}" presName="sibTransNodeCircle" presStyleLbl="alignNode1" presStyleIdx="2" presStyleCnt="8">
        <dgm:presLayoutVars>
          <dgm:chMax val="0"/>
          <dgm:bulletEnabled/>
        </dgm:presLayoutVars>
      </dgm:prSet>
      <dgm:spPr/>
    </dgm:pt>
    <dgm:pt modelId="{0534E84E-3C26-4AD5-AD8D-F8885DBB1357}" type="pres">
      <dgm:prSet presAssocID="{66FC0B7B-F229-4B9F-ADA9-E868FFCBCB93}" presName="bottomLine" presStyleLbl="alignNode1" presStyleIdx="3" presStyleCnt="8">
        <dgm:presLayoutVars/>
      </dgm:prSet>
      <dgm:spPr/>
    </dgm:pt>
    <dgm:pt modelId="{F235A62C-003C-44F9-82C2-D8D61E4B4192}" type="pres">
      <dgm:prSet presAssocID="{66FC0B7B-F229-4B9F-ADA9-E868FFCBCB93}" presName="nodeText" presStyleLbl="bgAccFollowNode1" presStyleIdx="1" presStyleCnt="4">
        <dgm:presLayoutVars>
          <dgm:bulletEnabled val="1"/>
        </dgm:presLayoutVars>
      </dgm:prSet>
      <dgm:spPr/>
    </dgm:pt>
    <dgm:pt modelId="{7E1715D3-E51B-4D80-9F3C-9D112406E6A3}" type="pres">
      <dgm:prSet presAssocID="{B3BF74BF-CED5-4ED4-8FB4-C6B3A3A70D3D}" presName="sibTrans" presStyleCnt="0"/>
      <dgm:spPr/>
    </dgm:pt>
    <dgm:pt modelId="{72985315-FE8E-463A-8157-0CBAF1E6D20E}" type="pres">
      <dgm:prSet presAssocID="{FAF992FD-C452-4990-A48E-21BB75F58096}" presName="compositeNode" presStyleCnt="0">
        <dgm:presLayoutVars>
          <dgm:bulletEnabled val="1"/>
        </dgm:presLayoutVars>
      </dgm:prSet>
      <dgm:spPr/>
    </dgm:pt>
    <dgm:pt modelId="{EDEB9E96-9876-4C23-B0F8-BDA7C8456AC3}" type="pres">
      <dgm:prSet presAssocID="{FAF992FD-C452-4990-A48E-21BB75F58096}" presName="bgRect" presStyleLbl="bgAccFollowNode1" presStyleIdx="2" presStyleCnt="4"/>
      <dgm:spPr/>
    </dgm:pt>
    <dgm:pt modelId="{0320A0DA-7805-4A71-B4BF-ACAE752EC3D2}" type="pres">
      <dgm:prSet presAssocID="{D2602D9D-53F3-4E6A-B0ED-729141384531}" presName="sibTransNodeCircle" presStyleLbl="alignNode1" presStyleIdx="4" presStyleCnt="8">
        <dgm:presLayoutVars>
          <dgm:chMax val="0"/>
          <dgm:bulletEnabled/>
        </dgm:presLayoutVars>
      </dgm:prSet>
      <dgm:spPr/>
    </dgm:pt>
    <dgm:pt modelId="{D7214C20-3F87-4543-B829-AFC68C7FA219}" type="pres">
      <dgm:prSet presAssocID="{FAF992FD-C452-4990-A48E-21BB75F58096}" presName="bottomLine" presStyleLbl="alignNode1" presStyleIdx="5" presStyleCnt="8">
        <dgm:presLayoutVars/>
      </dgm:prSet>
      <dgm:spPr/>
    </dgm:pt>
    <dgm:pt modelId="{BDA00BC4-8A3A-49DD-BB30-993AA92DC14B}" type="pres">
      <dgm:prSet presAssocID="{FAF992FD-C452-4990-A48E-21BB75F58096}" presName="nodeText" presStyleLbl="bgAccFollowNode1" presStyleIdx="2" presStyleCnt="4">
        <dgm:presLayoutVars>
          <dgm:bulletEnabled val="1"/>
        </dgm:presLayoutVars>
      </dgm:prSet>
      <dgm:spPr/>
    </dgm:pt>
    <dgm:pt modelId="{F35D6EC5-5E1D-4340-AE2F-999BF8459F63}" type="pres">
      <dgm:prSet presAssocID="{D2602D9D-53F3-4E6A-B0ED-729141384531}" presName="sibTrans" presStyleCnt="0"/>
      <dgm:spPr/>
    </dgm:pt>
    <dgm:pt modelId="{63BF2F4A-59AC-4789-94FA-E145B67715F4}" type="pres">
      <dgm:prSet presAssocID="{90BD64AC-FFDC-40F7-BA6D-A28F84D8E17A}" presName="compositeNode" presStyleCnt="0">
        <dgm:presLayoutVars>
          <dgm:bulletEnabled val="1"/>
        </dgm:presLayoutVars>
      </dgm:prSet>
      <dgm:spPr/>
    </dgm:pt>
    <dgm:pt modelId="{08AE5898-7B27-4C01-A576-C7FBB45487AD}" type="pres">
      <dgm:prSet presAssocID="{90BD64AC-FFDC-40F7-BA6D-A28F84D8E17A}" presName="bgRect" presStyleLbl="bgAccFollowNode1" presStyleIdx="3" presStyleCnt="4"/>
      <dgm:spPr/>
    </dgm:pt>
    <dgm:pt modelId="{5D086E94-CAFA-4D64-9CB8-6AA261EB6E8A}" type="pres">
      <dgm:prSet presAssocID="{DA14538E-4438-4A08-9AA9-9B739C0AD10F}" presName="sibTransNodeCircle" presStyleLbl="alignNode1" presStyleIdx="6" presStyleCnt="8">
        <dgm:presLayoutVars>
          <dgm:chMax val="0"/>
          <dgm:bulletEnabled/>
        </dgm:presLayoutVars>
      </dgm:prSet>
      <dgm:spPr/>
    </dgm:pt>
    <dgm:pt modelId="{2A6FFF6D-6A9C-49D9-9FB4-F3602E75817A}" type="pres">
      <dgm:prSet presAssocID="{90BD64AC-FFDC-40F7-BA6D-A28F84D8E17A}" presName="bottomLine" presStyleLbl="alignNode1" presStyleIdx="7" presStyleCnt="8">
        <dgm:presLayoutVars/>
      </dgm:prSet>
      <dgm:spPr/>
    </dgm:pt>
    <dgm:pt modelId="{83F82589-2A2D-4265-9322-5FCB713E6AF9}" type="pres">
      <dgm:prSet presAssocID="{90BD64AC-FFDC-40F7-BA6D-A28F84D8E17A}" presName="nodeText" presStyleLbl="bgAccFollowNode1" presStyleIdx="3" presStyleCnt="4">
        <dgm:presLayoutVars>
          <dgm:bulletEnabled val="1"/>
        </dgm:presLayoutVars>
      </dgm:prSet>
      <dgm:spPr/>
    </dgm:pt>
  </dgm:ptLst>
  <dgm:cxnLst>
    <dgm:cxn modelId="{06402A04-3963-4049-BEBA-C260BACD4423}" type="presOf" srcId="{DA14538E-4438-4A08-9AA9-9B739C0AD10F}" destId="{5D086E94-CAFA-4D64-9CB8-6AA261EB6E8A}" srcOrd="0" destOrd="0" presId="urn:microsoft.com/office/officeart/2016/7/layout/BasicLinearProcessNumbered"/>
    <dgm:cxn modelId="{18616704-7F5C-4BD4-88D4-821316B4CE5F}" type="presOf" srcId="{533942B7-A908-4C9F-B2D0-7B5F281215E6}" destId="{E2885633-3CDD-45CC-9DB5-A38583A0E7DE}" srcOrd="0" destOrd="0" presId="urn:microsoft.com/office/officeart/2016/7/layout/BasicLinearProcessNumbered"/>
    <dgm:cxn modelId="{7D926824-8AA7-4C4D-B657-F5E4E09D9292}" type="presOf" srcId="{90BD64AC-FFDC-40F7-BA6D-A28F84D8E17A}" destId="{83F82589-2A2D-4265-9322-5FCB713E6AF9}" srcOrd="1" destOrd="0" presId="urn:microsoft.com/office/officeart/2016/7/layout/BasicLinearProcessNumbered"/>
    <dgm:cxn modelId="{9A0BD92A-AA70-4628-B285-4F52474FF5B6}" type="presOf" srcId="{66FC0B7B-F229-4B9F-ADA9-E868FFCBCB93}" destId="{EDAF9382-F140-43AF-B304-3DAC854FA0E0}" srcOrd="0" destOrd="0" presId="urn:microsoft.com/office/officeart/2016/7/layout/BasicLinearProcessNumbered"/>
    <dgm:cxn modelId="{3F7FCE2F-2C1D-4FE1-84C6-B7E714EBA89D}" srcId="{8F4ECAB0-5624-4471-B208-71CF678F7C56}" destId="{90BD64AC-FFDC-40F7-BA6D-A28F84D8E17A}" srcOrd="3" destOrd="0" parTransId="{335AB136-A2B6-4123-A68E-657477C3027C}" sibTransId="{DA14538E-4438-4A08-9AA9-9B739C0AD10F}"/>
    <dgm:cxn modelId="{3EAD7633-CB07-43C2-B894-DD102E728247}" type="presOf" srcId="{8F4ECAB0-5624-4471-B208-71CF678F7C56}" destId="{ECC64762-C58B-4396-B622-02ABC5DF0662}" srcOrd="0" destOrd="0" presId="urn:microsoft.com/office/officeart/2016/7/layout/BasicLinearProcessNumbered"/>
    <dgm:cxn modelId="{D881395B-E60B-44F0-9FB2-C12B1329D191}" type="presOf" srcId="{AF6E415E-F142-4257-9905-B4C24F148F30}" destId="{5752152E-F3FE-4AFE-A42C-682820DDBBC5}" srcOrd="0" destOrd="0" presId="urn:microsoft.com/office/officeart/2016/7/layout/BasicLinearProcessNumbered"/>
    <dgm:cxn modelId="{783CC16D-F8B4-4D5D-B232-C47B203B14CA}" type="presOf" srcId="{FAF992FD-C452-4990-A48E-21BB75F58096}" destId="{BDA00BC4-8A3A-49DD-BB30-993AA92DC14B}" srcOrd="1" destOrd="0" presId="urn:microsoft.com/office/officeart/2016/7/layout/BasicLinearProcessNumbered"/>
    <dgm:cxn modelId="{F3947B50-73DB-4BDE-8CAD-792AF1A3FCC0}" type="presOf" srcId="{90BD64AC-FFDC-40F7-BA6D-A28F84D8E17A}" destId="{08AE5898-7B27-4C01-A576-C7FBB45487AD}" srcOrd="0" destOrd="0" presId="urn:microsoft.com/office/officeart/2016/7/layout/BasicLinearProcessNumbered"/>
    <dgm:cxn modelId="{7A704C86-AA4A-4298-BD4F-54CECDBA0580}" type="presOf" srcId="{66FC0B7B-F229-4B9F-ADA9-E868FFCBCB93}" destId="{F235A62C-003C-44F9-82C2-D8D61E4B4192}" srcOrd="1" destOrd="0" presId="urn:microsoft.com/office/officeart/2016/7/layout/BasicLinearProcessNumbered"/>
    <dgm:cxn modelId="{6E126B9E-2EC1-4484-8001-A99186520994}" type="presOf" srcId="{533942B7-A908-4C9F-B2D0-7B5F281215E6}" destId="{00B0E2BC-9FA8-4539-B976-EBCA11279A70}" srcOrd="1" destOrd="0" presId="urn:microsoft.com/office/officeart/2016/7/layout/BasicLinearProcessNumbered"/>
    <dgm:cxn modelId="{3A7B8DB7-9885-4B39-9550-4469B4CAE629}" srcId="{8F4ECAB0-5624-4471-B208-71CF678F7C56}" destId="{FAF992FD-C452-4990-A48E-21BB75F58096}" srcOrd="2" destOrd="0" parTransId="{A029BA91-8D13-495A-91AC-5CC33C7DF8EB}" sibTransId="{D2602D9D-53F3-4E6A-B0ED-729141384531}"/>
    <dgm:cxn modelId="{39BAA0B7-062C-45BB-939F-BCDAD4B316F3}" srcId="{8F4ECAB0-5624-4471-B208-71CF678F7C56}" destId="{533942B7-A908-4C9F-B2D0-7B5F281215E6}" srcOrd="0" destOrd="0" parTransId="{5482144E-D2C6-4132-81BC-A92BC56706FA}" sibTransId="{AF6E415E-F142-4257-9905-B4C24F148F30}"/>
    <dgm:cxn modelId="{BD4844BB-CE77-443F-916D-D150391B4759}" type="presOf" srcId="{B3BF74BF-CED5-4ED4-8FB4-C6B3A3A70D3D}" destId="{3589589B-A127-40F1-B3FE-BF493C632E1D}" srcOrd="0" destOrd="0" presId="urn:microsoft.com/office/officeart/2016/7/layout/BasicLinearProcessNumbered"/>
    <dgm:cxn modelId="{396D93C3-E5D7-4246-866F-1653F4145B20}" srcId="{8F4ECAB0-5624-4471-B208-71CF678F7C56}" destId="{66FC0B7B-F229-4B9F-ADA9-E868FFCBCB93}" srcOrd="1" destOrd="0" parTransId="{A80CCCD4-DF4E-451B-A05F-B8B56BDDC2BA}" sibTransId="{B3BF74BF-CED5-4ED4-8FB4-C6B3A3A70D3D}"/>
    <dgm:cxn modelId="{05BFCCDB-03B7-4861-AA3B-10D7AF8FF62B}" type="presOf" srcId="{FAF992FD-C452-4990-A48E-21BB75F58096}" destId="{EDEB9E96-9876-4C23-B0F8-BDA7C8456AC3}" srcOrd="0" destOrd="0" presId="urn:microsoft.com/office/officeart/2016/7/layout/BasicLinearProcessNumbered"/>
    <dgm:cxn modelId="{145A57FD-DD04-4751-B327-64B900127D20}" type="presOf" srcId="{D2602D9D-53F3-4E6A-B0ED-729141384531}" destId="{0320A0DA-7805-4A71-B4BF-ACAE752EC3D2}" srcOrd="0" destOrd="0" presId="urn:microsoft.com/office/officeart/2016/7/layout/BasicLinearProcessNumbered"/>
    <dgm:cxn modelId="{0005ABC1-7F23-445F-A0CA-840FDA06B85B}" type="presParOf" srcId="{ECC64762-C58B-4396-B622-02ABC5DF0662}" destId="{5931F3E4-7994-4591-A17C-21C263EF706F}" srcOrd="0" destOrd="0" presId="urn:microsoft.com/office/officeart/2016/7/layout/BasicLinearProcessNumbered"/>
    <dgm:cxn modelId="{DAEDDCDB-04E4-4685-9746-D25B04F96BB0}" type="presParOf" srcId="{5931F3E4-7994-4591-A17C-21C263EF706F}" destId="{E2885633-3CDD-45CC-9DB5-A38583A0E7DE}" srcOrd="0" destOrd="0" presId="urn:microsoft.com/office/officeart/2016/7/layout/BasicLinearProcessNumbered"/>
    <dgm:cxn modelId="{D60C349A-9860-4871-B8FE-B1B2B960A05F}" type="presParOf" srcId="{5931F3E4-7994-4591-A17C-21C263EF706F}" destId="{5752152E-F3FE-4AFE-A42C-682820DDBBC5}" srcOrd="1" destOrd="0" presId="urn:microsoft.com/office/officeart/2016/7/layout/BasicLinearProcessNumbered"/>
    <dgm:cxn modelId="{6591D0C0-FD69-4BB7-85E8-AA3F1F9C19C8}" type="presParOf" srcId="{5931F3E4-7994-4591-A17C-21C263EF706F}" destId="{12DC0A7F-726B-47BA-A3A3-A09E44EC3CB8}" srcOrd="2" destOrd="0" presId="urn:microsoft.com/office/officeart/2016/7/layout/BasicLinearProcessNumbered"/>
    <dgm:cxn modelId="{E9BAA090-62A5-455C-B818-D41D02EF5436}" type="presParOf" srcId="{5931F3E4-7994-4591-A17C-21C263EF706F}" destId="{00B0E2BC-9FA8-4539-B976-EBCA11279A70}" srcOrd="3" destOrd="0" presId="urn:microsoft.com/office/officeart/2016/7/layout/BasicLinearProcessNumbered"/>
    <dgm:cxn modelId="{79D34915-2715-4E70-A3E1-874D69C22059}" type="presParOf" srcId="{ECC64762-C58B-4396-B622-02ABC5DF0662}" destId="{3DA4C2EB-0169-428C-AF01-8EBE429D3A88}" srcOrd="1" destOrd="0" presId="urn:microsoft.com/office/officeart/2016/7/layout/BasicLinearProcessNumbered"/>
    <dgm:cxn modelId="{5959A875-B94D-4847-9739-C3B613C38CD6}" type="presParOf" srcId="{ECC64762-C58B-4396-B622-02ABC5DF0662}" destId="{C9C8D8CA-70BE-4627-9038-DEBF8383914E}" srcOrd="2" destOrd="0" presId="urn:microsoft.com/office/officeart/2016/7/layout/BasicLinearProcessNumbered"/>
    <dgm:cxn modelId="{1C482CA9-C38E-4A8F-9FF1-31C7536862A6}" type="presParOf" srcId="{C9C8D8CA-70BE-4627-9038-DEBF8383914E}" destId="{EDAF9382-F140-43AF-B304-3DAC854FA0E0}" srcOrd="0" destOrd="0" presId="urn:microsoft.com/office/officeart/2016/7/layout/BasicLinearProcessNumbered"/>
    <dgm:cxn modelId="{C892E41F-1D25-49E5-AFF4-20ABF1CFC095}" type="presParOf" srcId="{C9C8D8CA-70BE-4627-9038-DEBF8383914E}" destId="{3589589B-A127-40F1-B3FE-BF493C632E1D}" srcOrd="1" destOrd="0" presId="urn:microsoft.com/office/officeart/2016/7/layout/BasicLinearProcessNumbered"/>
    <dgm:cxn modelId="{4AF0201E-4787-4DBE-BD7C-46D74557FE67}" type="presParOf" srcId="{C9C8D8CA-70BE-4627-9038-DEBF8383914E}" destId="{0534E84E-3C26-4AD5-AD8D-F8885DBB1357}" srcOrd="2" destOrd="0" presId="urn:microsoft.com/office/officeart/2016/7/layout/BasicLinearProcessNumbered"/>
    <dgm:cxn modelId="{990757AD-1E9F-4D28-B9C6-36BC390B19CB}" type="presParOf" srcId="{C9C8D8CA-70BE-4627-9038-DEBF8383914E}" destId="{F235A62C-003C-44F9-82C2-D8D61E4B4192}" srcOrd="3" destOrd="0" presId="urn:microsoft.com/office/officeart/2016/7/layout/BasicLinearProcessNumbered"/>
    <dgm:cxn modelId="{430F9A93-B278-4C0C-97F1-2ABDD2D3326F}" type="presParOf" srcId="{ECC64762-C58B-4396-B622-02ABC5DF0662}" destId="{7E1715D3-E51B-4D80-9F3C-9D112406E6A3}" srcOrd="3" destOrd="0" presId="urn:microsoft.com/office/officeart/2016/7/layout/BasicLinearProcessNumbered"/>
    <dgm:cxn modelId="{B19C1FD4-97DB-42FF-8AD4-2D784C3DFFDF}" type="presParOf" srcId="{ECC64762-C58B-4396-B622-02ABC5DF0662}" destId="{72985315-FE8E-463A-8157-0CBAF1E6D20E}" srcOrd="4" destOrd="0" presId="urn:microsoft.com/office/officeart/2016/7/layout/BasicLinearProcessNumbered"/>
    <dgm:cxn modelId="{4ACBDB36-EEE5-48D4-BE9F-CD61846D6BF6}" type="presParOf" srcId="{72985315-FE8E-463A-8157-0CBAF1E6D20E}" destId="{EDEB9E96-9876-4C23-B0F8-BDA7C8456AC3}" srcOrd="0" destOrd="0" presId="urn:microsoft.com/office/officeart/2016/7/layout/BasicLinearProcessNumbered"/>
    <dgm:cxn modelId="{D9D009BB-705A-4497-B5F9-C2EC929D2763}" type="presParOf" srcId="{72985315-FE8E-463A-8157-0CBAF1E6D20E}" destId="{0320A0DA-7805-4A71-B4BF-ACAE752EC3D2}" srcOrd="1" destOrd="0" presId="urn:microsoft.com/office/officeart/2016/7/layout/BasicLinearProcessNumbered"/>
    <dgm:cxn modelId="{76C7FEEC-485C-4EA6-BF33-41B93940AB24}" type="presParOf" srcId="{72985315-FE8E-463A-8157-0CBAF1E6D20E}" destId="{D7214C20-3F87-4543-B829-AFC68C7FA219}" srcOrd="2" destOrd="0" presId="urn:microsoft.com/office/officeart/2016/7/layout/BasicLinearProcessNumbered"/>
    <dgm:cxn modelId="{27D0652A-9A35-4D38-B2CE-47174119A972}" type="presParOf" srcId="{72985315-FE8E-463A-8157-0CBAF1E6D20E}" destId="{BDA00BC4-8A3A-49DD-BB30-993AA92DC14B}" srcOrd="3" destOrd="0" presId="urn:microsoft.com/office/officeart/2016/7/layout/BasicLinearProcessNumbered"/>
    <dgm:cxn modelId="{B09F0F14-8BA7-4E98-ABF7-50D793F75800}" type="presParOf" srcId="{ECC64762-C58B-4396-B622-02ABC5DF0662}" destId="{F35D6EC5-5E1D-4340-AE2F-999BF8459F63}" srcOrd="5" destOrd="0" presId="urn:microsoft.com/office/officeart/2016/7/layout/BasicLinearProcessNumbered"/>
    <dgm:cxn modelId="{83212E02-5958-49D3-9A71-E7053B4D397A}" type="presParOf" srcId="{ECC64762-C58B-4396-B622-02ABC5DF0662}" destId="{63BF2F4A-59AC-4789-94FA-E145B67715F4}" srcOrd="6" destOrd="0" presId="urn:microsoft.com/office/officeart/2016/7/layout/BasicLinearProcessNumbered"/>
    <dgm:cxn modelId="{6526AFF2-8263-42B1-AB64-9B9DB95121BB}" type="presParOf" srcId="{63BF2F4A-59AC-4789-94FA-E145B67715F4}" destId="{08AE5898-7B27-4C01-A576-C7FBB45487AD}" srcOrd="0" destOrd="0" presId="urn:microsoft.com/office/officeart/2016/7/layout/BasicLinearProcessNumbered"/>
    <dgm:cxn modelId="{2347784F-36DA-47DA-BD1B-89B65859C453}" type="presParOf" srcId="{63BF2F4A-59AC-4789-94FA-E145B67715F4}" destId="{5D086E94-CAFA-4D64-9CB8-6AA261EB6E8A}" srcOrd="1" destOrd="0" presId="urn:microsoft.com/office/officeart/2016/7/layout/BasicLinearProcessNumbered"/>
    <dgm:cxn modelId="{F544B8E3-9BBC-45CE-A72C-8A8CB324B79A}" type="presParOf" srcId="{63BF2F4A-59AC-4789-94FA-E145B67715F4}" destId="{2A6FFF6D-6A9C-49D9-9FB4-F3602E75817A}" srcOrd="2" destOrd="0" presId="urn:microsoft.com/office/officeart/2016/7/layout/BasicLinearProcessNumbered"/>
    <dgm:cxn modelId="{032038F3-57D9-4994-BE70-DBDC8393E6C0}" type="presParOf" srcId="{63BF2F4A-59AC-4789-94FA-E145B67715F4}" destId="{83F82589-2A2D-4265-9322-5FCB713E6AF9}" srcOrd="3" destOrd="0" presId="urn:microsoft.com/office/officeart/2016/7/layout/BasicLinearProcessNumbered"/>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885633-3CDD-45CC-9DB5-A38583A0E7DE}">
      <dsp:nvSpPr>
        <dsp:cNvPr id="0" name=""/>
        <dsp:cNvSpPr/>
      </dsp:nvSpPr>
      <dsp:spPr>
        <a:xfrm>
          <a:off x="1769" y="62764"/>
          <a:ext cx="1403745" cy="1965243"/>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9441" tIns="330200" rIns="109441" bIns="330200" numCol="1" spcCol="1270" anchor="t" anchorCtr="0">
          <a:noAutofit/>
        </a:bodyPr>
        <a:lstStyle/>
        <a:p>
          <a:pPr marL="0" lvl="0" indent="0" algn="ctr" defTabSz="755650">
            <a:lnSpc>
              <a:spcPct val="90000"/>
            </a:lnSpc>
            <a:spcBef>
              <a:spcPct val="0"/>
            </a:spcBef>
            <a:spcAft>
              <a:spcPct val="35000"/>
            </a:spcAft>
            <a:buNone/>
          </a:pPr>
          <a:r>
            <a:rPr lang="en-GB" sz="1700" b="0" i="0" kern="1200" dirty="0"/>
            <a:t>Do it</a:t>
          </a:r>
          <a:endParaRPr lang="en-US" sz="1700" kern="1200" dirty="0"/>
        </a:p>
      </dsp:txBody>
      <dsp:txXfrm>
        <a:off x="1769" y="809556"/>
        <a:ext cx="1403745" cy="1179146"/>
      </dsp:txXfrm>
    </dsp:sp>
    <dsp:sp modelId="{5752152E-F3FE-4AFE-A42C-682820DDBBC5}">
      <dsp:nvSpPr>
        <dsp:cNvPr id="0" name=""/>
        <dsp:cNvSpPr/>
      </dsp:nvSpPr>
      <dsp:spPr>
        <a:xfrm>
          <a:off x="408855" y="259288"/>
          <a:ext cx="589573" cy="589573"/>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965" tIns="12700" rIns="45965" bIns="12700" numCol="1" spcCol="1270" anchor="ctr" anchorCtr="0">
          <a:noAutofit/>
        </a:bodyPr>
        <a:lstStyle/>
        <a:p>
          <a:pPr marL="0" lvl="0" indent="0" algn="ctr" defTabSz="1111250">
            <a:lnSpc>
              <a:spcPct val="90000"/>
            </a:lnSpc>
            <a:spcBef>
              <a:spcPct val="0"/>
            </a:spcBef>
            <a:spcAft>
              <a:spcPct val="35000"/>
            </a:spcAft>
            <a:buNone/>
          </a:pPr>
          <a:r>
            <a:rPr lang="en-US" sz="2500" kern="1200"/>
            <a:t>1</a:t>
          </a:r>
        </a:p>
      </dsp:txBody>
      <dsp:txXfrm>
        <a:off x="495196" y="345629"/>
        <a:ext cx="416891" cy="416891"/>
      </dsp:txXfrm>
    </dsp:sp>
    <dsp:sp modelId="{12DC0A7F-726B-47BA-A3A3-A09E44EC3CB8}">
      <dsp:nvSpPr>
        <dsp:cNvPr id="0" name=""/>
        <dsp:cNvSpPr/>
      </dsp:nvSpPr>
      <dsp:spPr>
        <a:xfrm>
          <a:off x="1769" y="2027935"/>
          <a:ext cx="1403745"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DAF9382-F140-43AF-B304-3DAC854FA0E0}">
      <dsp:nvSpPr>
        <dsp:cNvPr id="0" name=""/>
        <dsp:cNvSpPr/>
      </dsp:nvSpPr>
      <dsp:spPr>
        <a:xfrm>
          <a:off x="1545889" y="62764"/>
          <a:ext cx="1403745" cy="1965243"/>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9441" tIns="330200" rIns="109441" bIns="330200" numCol="1" spcCol="1270" anchor="t" anchorCtr="0">
          <a:noAutofit/>
        </a:bodyPr>
        <a:lstStyle/>
        <a:p>
          <a:pPr marL="0" lvl="0" indent="0" algn="ctr" defTabSz="755650">
            <a:lnSpc>
              <a:spcPct val="90000"/>
            </a:lnSpc>
            <a:spcBef>
              <a:spcPct val="0"/>
            </a:spcBef>
            <a:spcAft>
              <a:spcPct val="35000"/>
            </a:spcAft>
            <a:buNone/>
          </a:pPr>
          <a:r>
            <a:rPr lang="en-GB" sz="1700" b="0" i="0" kern="1200" dirty="0"/>
            <a:t>Dump it</a:t>
          </a:r>
          <a:endParaRPr lang="en-US" sz="1700" kern="1200" dirty="0"/>
        </a:p>
      </dsp:txBody>
      <dsp:txXfrm>
        <a:off x="1545889" y="809556"/>
        <a:ext cx="1403745" cy="1179146"/>
      </dsp:txXfrm>
    </dsp:sp>
    <dsp:sp modelId="{3589589B-A127-40F1-B3FE-BF493C632E1D}">
      <dsp:nvSpPr>
        <dsp:cNvPr id="0" name=""/>
        <dsp:cNvSpPr/>
      </dsp:nvSpPr>
      <dsp:spPr>
        <a:xfrm>
          <a:off x="1952975" y="259288"/>
          <a:ext cx="589573" cy="589573"/>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965" tIns="12700" rIns="45965" bIns="12700" numCol="1" spcCol="1270" anchor="ctr" anchorCtr="0">
          <a:noAutofit/>
        </a:bodyPr>
        <a:lstStyle/>
        <a:p>
          <a:pPr marL="0" lvl="0" indent="0" algn="ctr" defTabSz="1111250">
            <a:lnSpc>
              <a:spcPct val="90000"/>
            </a:lnSpc>
            <a:spcBef>
              <a:spcPct val="0"/>
            </a:spcBef>
            <a:spcAft>
              <a:spcPct val="35000"/>
            </a:spcAft>
            <a:buNone/>
          </a:pPr>
          <a:r>
            <a:rPr lang="en-US" sz="2500" kern="1200"/>
            <a:t>2</a:t>
          </a:r>
        </a:p>
      </dsp:txBody>
      <dsp:txXfrm>
        <a:off x="2039316" y="345629"/>
        <a:ext cx="416891" cy="416891"/>
      </dsp:txXfrm>
    </dsp:sp>
    <dsp:sp modelId="{0534E84E-3C26-4AD5-AD8D-F8885DBB1357}">
      <dsp:nvSpPr>
        <dsp:cNvPr id="0" name=""/>
        <dsp:cNvSpPr/>
      </dsp:nvSpPr>
      <dsp:spPr>
        <a:xfrm>
          <a:off x="1545889" y="2027935"/>
          <a:ext cx="1403745"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DEB9E96-9876-4C23-B0F8-BDA7C8456AC3}">
      <dsp:nvSpPr>
        <dsp:cNvPr id="0" name=""/>
        <dsp:cNvSpPr/>
      </dsp:nvSpPr>
      <dsp:spPr>
        <a:xfrm>
          <a:off x="3090009" y="62764"/>
          <a:ext cx="1403745" cy="1965243"/>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9441" tIns="330200" rIns="109441" bIns="330200" numCol="1" spcCol="1270" anchor="t" anchorCtr="0">
          <a:noAutofit/>
        </a:bodyPr>
        <a:lstStyle/>
        <a:p>
          <a:pPr marL="0" lvl="0" indent="0" algn="ctr" defTabSz="755650">
            <a:lnSpc>
              <a:spcPct val="90000"/>
            </a:lnSpc>
            <a:spcBef>
              <a:spcPct val="0"/>
            </a:spcBef>
            <a:spcAft>
              <a:spcPct val="35000"/>
            </a:spcAft>
            <a:buNone/>
          </a:pPr>
          <a:r>
            <a:rPr lang="en-GB" sz="1700" b="0" i="0" kern="1200" dirty="0"/>
            <a:t>Delegate it</a:t>
          </a:r>
          <a:endParaRPr lang="en-US" sz="1700" kern="1200" dirty="0"/>
        </a:p>
      </dsp:txBody>
      <dsp:txXfrm>
        <a:off x="3090009" y="809556"/>
        <a:ext cx="1403745" cy="1179146"/>
      </dsp:txXfrm>
    </dsp:sp>
    <dsp:sp modelId="{0320A0DA-7805-4A71-B4BF-ACAE752EC3D2}">
      <dsp:nvSpPr>
        <dsp:cNvPr id="0" name=""/>
        <dsp:cNvSpPr/>
      </dsp:nvSpPr>
      <dsp:spPr>
        <a:xfrm>
          <a:off x="3497095" y="259288"/>
          <a:ext cx="589573" cy="589573"/>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965" tIns="12700" rIns="45965" bIns="12700" numCol="1" spcCol="1270" anchor="ctr" anchorCtr="0">
          <a:noAutofit/>
        </a:bodyPr>
        <a:lstStyle/>
        <a:p>
          <a:pPr marL="0" lvl="0" indent="0" algn="ctr" defTabSz="1111250">
            <a:lnSpc>
              <a:spcPct val="90000"/>
            </a:lnSpc>
            <a:spcBef>
              <a:spcPct val="0"/>
            </a:spcBef>
            <a:spcAft>
              <a:spcPct val="35000"/>
            </a:spcAft>
            <a:buNone/>
          </a:pPr>
          <a:r>
            <a:rPr lang="en-US" sz="2500" kern="1200"/>
            <a:t>3</a:t>
          </a:r>
        </a:p>
      </dsp:txBody>
      <dsp:txXfrm>
        <a:off x="3583436" y="345629"/>
        <a:ext cx="416891" cy="416891"/>
      </dsp:txXfrm>
    </dsp:sp>
    <dsp:sp modelId="{D7214C20-3F87-4543-B829-AFC68C7FA219}">
      <dsp:nvSpPr>
        <dsp:cNvPr id="0" name=""/>
        <dsp:cNvSpPr/>
      </dsp:nvSpPr>
      <dsp:spPr>
        <a:xfrm>
          <a:off x="3090009" y="2027935"/>
          <a:ext cx="1403745"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AE5898-7B27-4C01-A576-C7FBB45487AD}">
      <dsp:nvSpPr>
        <dsp:cNvPr id="0" name=""/>
        <dsp:cNvSpPr/>
      </dsp:nvSpPr>
      <dsp:spPr>
        <a:xfrm>
          <a:off x="4634129" y="62764"/>
          <a:ext cx="1403745" cy="1965243"/>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9441" tIns="330200" rIns="109441" bIns="330200" numCol="1" spcCol="1270" anchor="t" anchorCtr="0">
          <a:noAutofit/>
        </a:bodyPr>
        <a:lstStyle/>
        <a:p>
          <a:pPr marL="0" lvl="0" indent="0" algn="ctr" defTabSz="755650">
            <a:lnSpc>
              <a:spcPct val="90000"/>
            </a:lnSpc>
            <a:spcBef>
              <a:spcPct val="0"/>
            </a:spcBef>
            <a:spcAft>
              <a:spcPct val="35000"/>
            </a:spcAft>
            <a:buNone/>
          </a:pPr>
          <a:r>
            <a:rPr lang="en-GB" sz="1700" b="0" i="0" kern="1200" dirty="0"/>
            <a:t>Do it less well</a:t>
          </a:r>
          <a:endParaRPr lang="en-US" sz="1700" kern="1200" dirty="0"/>
        </a:p>
      </dsp:txBody>
      <dsp:txXfrm>
        <a:off x="4634129" y="809556"/>
        <a:ext cx="1403745" cy="1179146"/>
      </dsp:txXfrm>
    </dsp:sp>
    <dsp:sp modelId="{5D086E94-CAFA-4D64-9CB8-6AA261EB6E8A}">
      <dsp:nvSpPr>
        <dsp:cNvPr id="0" name=""/>
        <dsp:cNvSpPr/>
      </dsp:nvSpPr>
      <dsp:spPr>
        <a:xfrm>
          <a:off x="5041215" y="259288"/>
          <a:ext cx="589573" cy="589573"/>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965" tIns="12700" rIns="45965" bIns="12700" numCol="1" spcCol="1270" anchor="ctr" anchorCtr="0">
          <a:noAutofit/>
        </a:bodyPr>
        <a:lstStyle/>
        <a:p>
          <a:pPr marL="0" lvl="0" indent="0" algn="ctr" defTabSz="1111250">
            <a:lnSpc>
              <a:spcPct val="90000"/>
            </a:lnSpc>
            <a:spcBef>
              <a:spcPct val="0"/>
            </a:spcBef>
            <a:spcAft>
              <a:spcPct val="35000"/>
            </a:spcAft>
            <a:buNone/>
          </a:pPr>
          <a:r>
            <a:rPr lang="en-US" sz="2500" kern="1200"/>
            <a:t>4</a:t>
          </a:r>
        </a:p>
      </dsp:txBody>
      <dsp:txXfrm>
        <a:off x="5127556" y="345629"/>
        <a:ext cx="416891" cy="416891"/>
      </dsp:txXfrm>
    </dsp:sp>
    <dsp:sp modelId="{2A6FFF6D-6A9C-49D9-9FB4-F3602E75817A}">
      <dsp:nvSpPr>
        <dsp:cNvPr id="0" name=""/>
        <dsp:cNvSpPr/>
      </dsp:nvSpPr>
      <dsp:spPr>
        <a:xfrm>
          <a:off x="4634129" y="2027935"/>
          <a:ext cx="1403745"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7"/>
        <p:cNvGrpSpPr/>
        <p:nvPr/>
      </p:nvGrpSpPr>
      <p:grpSpPr>
        <a:xfrm>
          <a:off x="0" y="0"/>
          <a:ext cx="0" cy="0"/>
          <a:chOff x="0" y="0"/>
          <a:chExt cx="0" cy="0"/>
        </a:xfrm>
      </p:grpSpPr>
      <p:sp>
        <p:nvSpPr>
          <p:cNvPr id="748" name="Google Shape;748;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9" name="Google Shape;74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d6f11024ec_0_1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d6f11024ec_0_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GB" b="0" i="0" dirty="0">
                <a:solidFill>
                  <a:srgbClr val="262626"/>
                </a:solidFill>
                <a:effectLst/>
                <a:latin typeface="Arial" panose="020B0604020202020204" pitchFamily="34" charset="0"/>
              </a:rPr>
              <a:t>An action plan can help you to identify what you want to achieve in the long term, and think through the steps you need to take in the short term to achieve this. This can make it easier to help you realise your goals. Your action plan could include these elements.</a:t>
            </a:r>
          </a:p>
          <a:p>
            <a:r>
              <a:rPr lang="en-GB" b="0" i="0" dirty="0">
                <a:solidFill>
                  <a:srgbClr val="262626"/>
                </a:solidFill>
                <a:effectLst/>
                <a:latin typeface="Arial" panose="020B0604020202020204" pitchFamily="34" charset="0"/>
              </a:rPr>
              <a:t>An action plan can be just a list of things to do, a chart giving deadlines, a diagram showing how the various parts of your plan interact, or a set of sticky notes on a sheet of card that you move around when each task is done. If you break down the overall task into a series of smaller targets, you can chart your progress in more detail. It's useful to have a way of recording your progress as well as a list of any sources of help that you need.</a:t>
            </a:r>
          </a:p>
          <a:p>
            <a:endParaRPr lang="en-GB" b="0" i="0" dirty="0">
              <a:solidFill>
                <a:srgbClr val="262626"/>
              </a:solidFill>
              <a:effectLst/>
              <a:latin typeface="Arial" panose="020B0604020202020204" pitchFamily="34" charset="0"/>
            </a:endParaRPr>
          </a:p>
          <a:p>
            <a:r>
              <a:rPr lang="en-GB" b="0" i="0" dirty="0">
                <a:solidFill>
                  <a:srgbClr val="262626"/>
                </a:solidFill>
                <a:effectLst/>
                <a:latin typeface="Arial" panose="020B0604020202020204" pitchFamily="34" charset="0"/>
              </a:rPr>
              <a:t>A huge task can seem daunting, breaking it down into </a:t>
            </a:r>
            <a:r>
              <a:rPr lang="en-GB" b="0" i="0" dirty="0" err="1">
                <a:solidFill>
                  <a:srgbClr val="262626"/>
                </a:solidFill>
                <a:effectLst/>
                <a:latin typeface="Arial" panose="020B0604020202020204" pitchFamily="34" charset="0"/>
              </a:rPr>
              <a:t>bitesized</a:t>
            </a:r>
            <a:r>
              <a:rPr lang="en-GB" b="0" i="0" dirty="0">
                <a:solidFill>
                  <a:srgbClr val="262626"/>
                </a:solidFill>
                <a:effectLst/>
                <a:latin typeface="Arial" panose="020B0604020202020204" pitchFamily="34" charset="0"/>
              </a:rPr>
              <a:t> chunks is less overwhelming and you’ll make progress faster. </a:t>
            </a:r>
            <a:endParaRPr lang="en-GB" dirty="0"/>
          </a:p>
          <a:p>
            <a:pPr marL="0" lvl="0" indent="0" algn="l" rtl="0">
              <a:spcBef>
                <a:spcPts val="0"/>
              </a:spcBef>
              <a:spcAft>
                <a:spcPts val="0"/>
              </a:spcAft>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l"/>
            <a:r>
              <a:rPr lang="en-GB" b="0" i="0" dirty="0">
                <a:solidFill>
                  <a:srgbClr val="262626"/>
                </a:solidFill>
                <a:effectLst/>
                <a:latin typeface="Arial" panose="020B0604020202020204" pitchFamily="34" charset="0"/>
              </a:rPr>
              <a:t>Sometimes it can be difficult to get down to your studies because you have distractions to deal with, and you may find that you put off a study task. Distractions can be real, but they can also be displacement or replacement activities, or ways of procrastinating in disguise.</a:t>
            </a:r>
          </a:p>
          <a:p>
            <a:pPr algn="l"/>
            <a:r>
              <a:rPr lang="en-GB" b="0" i="0" dirty="0">
                <a:solidFill>
                  <a:srgbClr val="262626"/>
                </a:solidFill>
                <a:effectLst/>
                <a:latin typeface="Arial" panose="020B0604020202020204" pitchFamily="34" charset="0"/>
              </a:rPr>
              <a:t>Some people say that they need the pressure of a tight deadline to get on with, say, writing an assignment. Ask yourself whether this way of working is really effective or whether it is disguised procrastination. You might find you produce better work under less stress.</a:t>
            </a:r>
          </a:p>
          <a:p>
            <a:pPr algn="l">
              <a:buFont typeface="Arial" panose="020B0604020202020204" pitchFamily="34" charset="0"/>
              <a:buChar char="•"/>
            </a:pPr>
            <a:r>
              <a:rPr lang="en-GB" b="0" i="0" dirty="0">
                <a:solidFill>
                  <a:srgbClr val="262626"/>
                </a:solidFill>
                <a:effectLst/>
                <a:latin typeface="Arial" panose="020B0604020202020204" pitchFamily="34" charset="0"/>
              </a:rPr>
              <a:t>Set realistic goals for your study session (e.g. 'I'll read this section, or work for 40 minutes before I make that coffee')</a:t>
            </a:r>
          </a:p>
          <a:p>
            <a:pPr algn="l">
              <a:buFont typeface="Arial" panose="020B0604020202020204" pitchFamily="34" charset="0"/>
              <a:buChar char="•"/>
            </a:pPr>
            <a:r>
              <a:rPr lang="en-GB" b="0" i="0" dirty="0">
                <a:solidFill>
                  <a:srgbClr val="262626"/>
                </a:solidFill>
                <a:effectLst/>
                <a:latin typeface="Arial" panose="020B0604020202020204" pitchFamily="34" charset="0"/>
              </a:rPr>
              <a:t>Aim to minimise real interruptions (e.g. by putting on your aeroplane mode or asking friends not to disturb you)</a:t>
            </a:r>
          </a:p>
          <a:p>
            <a:pPr algn="l">
              <a:buFont typeface="Arial" panose="020B0604020202020204" pitchFamily="34" charset="0"/>
              <a:buChar char="•"/>
            </a:pPr>
            <a:r>
              <a:rPr lang="en-GB" b="0" i="0" dirty="0">
                <a:solidFill>
                  <a:srgbClr val="262626"/>
                </a:solidFill>
                <a:effectLst/>
                <a:latin typeface="Arial" panose="020B0604020202020204" pitchFamily="34" charset="0"/>
              </a:rPr>
              <a:t>Remember that it is best to try and have short-term deadlines that you stick to for significant study activities, such as completing an assignment by the cut-off date</a:t>
            </a:r>
          </a:p>
          <a:p>
            <a:pPr algn="l">
              <a:buFont typeface="Arial" panose="020B0604020202020204" pitchFamily="34" charset="0"/>
              <a:buChar char="•"/>
            </a:pPr>
            <a:r>
              <a:rPr lang="en-GB" b="0" i="0" dirty="0">
                <a:solidFill>
                  <a:srgbClr val="262626"/>
                </a:solidFill>
                <a:effectLst/>
                <a:latin typeface="Arial" panose="020B0604020202020204" pitchFamily="34" charset="0"/>
              </a:rPr>
              <a:t>Try not to feel that you need to produce the perfect assignment or project</a:t>
            </a:r>
          </a:p>
          <a:p>
            <a:pPr algn="l">
              <a:buFont typeface="Arial" panose="020B0604020202020204" pitchFamily="34" charset="0"/>
              <a:buChar char="•"/>
            </a:pPr>
            <a:r>
              <a:rPr lang="en-GB" b="0" i="0" dirty="0">
                <a:solidFill>
                  <a:srgbClr val="262626"/>
                </a:solidFill>
                <a:effectLst/>
                <a:latin typeface="Arial" panose="020B0604020202020204" pitchFamily="34" charset="0"/>
              </a:rPr>
              <a:t>Avoid taking on too many commitments - learn to politely say 'no'</a:t>
            </a:r>
          </a:p>
          <a:p>
            <a:pPr algn="l">
              <a:buFont typeface="Arial" panose="020B0604020202020204" pitchFamily="34" charset="0"/>
              <a:buChar char="•"/>
            </a:pPr>
            <a:r>
              <a:rPr lang="en-GB" b="0" i="0" dirty="0">
                <a:solidFill>
                  <a:srgbClr val="262626"/>
                </a:solidFill>
                <a:effectLst/>
                <a:latin typeface="Arial" panose="020B0604020202020204" pitchFamily="34" charset="0"/>
              </a:rPr>
              <a:t>Learn to prioritise your tasks</a:t>
            </a:r>
          </a:p>
          <a:p>
            <a:pPr algn="l">
              <a:buFont typeface="Arial" panose="020B0604020202020204" pitchFamily="34" charset="0"/>
              <a:buChar char="•"/>
            </a:pPr>
            <a:r>
              <a:rPr lang="en-GB" b="0" i="0" dirty="0">
                <a:solidFill>
                  <a:srgbClr val="262626"/>
                </a:solidFill>
                <a:effectLst/>
                <a:latin typeface="Arial" panose="020B0604020202020204" pitchFamily="34" charset="0"/>
              </a:rPr>
              <a:t>Do a deal with yourself - 'Okay, I'll go to the pub with my friend tonight, but this means that I'll need to get up early on Sunday to study instead'.</a:t>
            </a:r>
          </a:p>
          <a:p>
            <a:pPr algn="l">
              <a:buFont typeface="Arial" panose="020B0604020202020204" pitchFamily="34" charset="0"/>
              <a:buChar char="•"/>
            </a:pPr>
            <a:r>
              <a:rPr lang="en-GB" b="0" i="0" dirty="0">
                <a:solidFill>
                  <a:srgbClr val="262626"/>
                </a:solidFill>
                <a:effectLst/>
                <a:latin typeface="Arial" panose="020B0604020202020204" pitchFamily="34" charset="0"/>
              </a:rPr>
              <a:t>Just do it! You may find that the task doesn't take as long as you expected and you'll feel much better for getting it out of the way.</a:t>
            </a:r>
          </a:p>
          <a:p>
            <a:endParaRPr lang="en-GB" dirty="0"/>
          </a:p>
        </p:txBody>
      </p:sp>
    </p:spTree>
    <p:extLst>
      <p:ext uri="{BB962C8B-B14F-4D97-AF65-F5344CB8AC3E}">
        <p14:creationId xmlns:p14="http://schemas.microsoft.com/office/powerpoint/2010/main" val="26009461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d6f11024ec_0_1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d6f11024ec_0_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l"/>
            <a:r>
              <a:rPr lang="en-GB" b="0" i="0" dirty="0">
                <a:solidFill>
                  <a:srgbClr val="262626"/>
                </a:solidFill>
                <a:effectLst/>
                <a:latin typeface="Arial" panose="020B0604020202020204" pitchFamily="34" charset="0"/>
              </a:rPr>
              <a:t>Sometimes it can be difficult to get down to your studies because you have distractions to deal with, and you may find that you put off a study task. Distractions can be real (e.g. your child needs your attention), but they can also be displacement or replacement activities, or ways of procrastinating in disguise.</a:t>
            </a:r>
          </a:p>
          <a:p>
            <a:pPr algn="l"/>
            <a:r>
              <a:rPr lang="en-GB" b="0" i="0" dirty="0">
                <a:solidFill>
                  <a:srgbClr val="262626"/>
                </a:solidFill>
                <a:effectLst/>
                <a:latin typeface="Arial" panose="020B0604020202020204" pitchFamily="34" charset="0"/>
              </a:rPr>
              <a:t>Some people say that they need the pressure of a tight deadline to get on with, say, writing an assignment. Ask yourself whether this way of working is really effective or whether it is disguised procrastination. You might find you produce better work under less stress.</a:t>
            </a:r>
          </a:p>
          <a:p>
            <a:pPr algn="l">
              <a:buFont typeface="Arial" panose="020B0604020202020204" pitchFamily="34" charset="0"/>
              <a:buChar char="•"/>
            </a:pPr>
            <a:r>
              <a:rPr lang="en-GB" b="0" i="0" dirty="0">
                <a:solidFill>
                  <a:srgbClr val="262626"/>
                </a:solidFill>
                <a:effectLst/>
                <a:latin typeface="Arial" panose="020B0604020202020204" pitchFamily="34" charset="0"/>
              </a:rPr>
              <a:t>Set realistic goals for your study session (e.g. 'I'll read this section, or work for 40 minutes before I make that coffee')</a:t>
            </a:r>
          </a:p>
          <a:p>
            <a:pPr algn="l">
              <a:buFont typeface="Arial" panose="020B0604020202020204" pitchFamily="34" charset="0"/>
              <a:buChar char="•"/>
            </a:pPr>
            <a:r>
              <a:rPr lang="en-GB" b="0" i="0" dirty="0">
                <a:solidFill>
                  <a:srgbClr val="262626"/>
                </a:solidFill>
                <a:effectLst/>
                <a:latin typeface="Arial" panose="020B0604020202020204" pitchFamily="34" charset="0"/>
              </a:rPr>
              <a:t>Aim to minimise real interruptions (e.g. by putting on your aeroplane mode or asking friends not to disturb you)</a:t>
            </a:r>
          </a:p>
          <a:p>
            <a:pPr algn="l">
              <a:buFont typeface="Arial" panose="020B0604020202020204" pitchFamily="34" charset="0"/>
              <a:buChar char="•"/>
            </a:pPr>
            <a:r>
              <a:rPr lang="en-GB" b="0" i="0" dirty="0">
                <a:solidFill>
                  <a:srgbClr val="262626"/>
                </a:solidFill>
                <a:effectLst/>
                <a:latin typeface="Arial" panose="020B0604020202020204" pitchFamily="34" charset="0"/>
              </a:rPr>
              <a:t>Remember that it is best to try and have short-term deadlines that you stick to for significant study activities, such as completing an assignment by the cut-off date</a:t>
            </a:r>
          </a:p>
          <a:p>
            <a:pPr algn="l">
              <a:buFont typeface="Arial" panose="020B0604020202020204" pitchFamily="34" charset="0"/>
              <a:buChar char="•"/>
            </a:pPr>
            <a:r>
              <a:rPr lang="en-GB" b="0" i="0" dirty="0">
                <a:solidFill>
                  <a:srgbClr val="262626"/>
                </a:solidFill>
                <a:effectLst/>
                <a:latin typeface="Arial" panose="020B0604020202020204" pitchFamily="34" charset="0"/>
              </a:rPr>
              <a:t>Try not to feel that you need to produce the perfect assignment or project</a:t>
            </a:r>
          </a:p>
          <a:p>
            <a:pPr algn="l">
              <a:buFont typeface="Arial" panose="020B0604020202020204" pitchFamily="34" charset="0"/>
              <a:buChar char="•"/>
            </a:pPr>
            <a:r>
              <a:rPr lang="en-GB" b="0" i="0" dirty="0">
                <a:solidFill>
                  <a:srgbClr val="262626"/>
                </a:solidFill>
                <a:effectLst/>
                <a:latin typeface="Arial" panose="020B0604020202020204" pitchFamily="34" charset="0"/>
              </a:rPr>
              <a:t>Avoid taking on too many commitments - learn to politely say 'no'</a:t>
            </a:r>
          </a:p>
          <a:p>
            <a:pPr algn="l">
              <a:buFont typeface="Arial" panose="020B0604020202020204" pitchFamily="34" charset="0"/>
              <a:buChar char="•"/>
            </a:pPr>
            <a:r>
              <a:rPr lang="en-GB" b="0" i="0" dirty="0">
                <a:solidFill>
                  <a:srgbClr val="262626"/>
                </a:solidFill>
                <a:effectLst/>
                <a:latin typeface="Arial" panose="020B0604020202020204" pitchFamily="34" charset="0"/>
              </a:rPr>
              <a:t>Learn to prioritise your tasks</a:t>
            </a:r>
          </a:p>
          <a:p>
            <a:pPr algn="l">
              <a:buFont typeface="Arial" panose="020B0604020202020204" pitchFamily="34" charset="0"/>
              <a:buChar char="•"/>
            </a:pPr>
            <a:r>
              <a:rPr lang="en-GB" b="0" i="0" dirty="0">
                <a:solidFill>
                  <a:srgbClr val="262626"/>
                </a:solidFill>
                <a:effectLst/>
                <a:latin typeface="Arial" panose="020B0604020202020204" pitchFamily="34" charset="0"/>
              </a:rPr>
              <a:t>Do a deal with yourself - 'Okay, I'll go to the pub with my friend tonight, but this means that I'll need to get up early on Sunday to study instead'.</a:t>
            </a:r>
          </a:p>
          <a:p>
            <a:pPr algn="l">
              <a:buFont typeface="Arial" panose="020B0604020202020204" pitchFamily="34" charset="0"/>
              <a:buChar char="•"/>
            </a:pPr>
            <a:r>
              <a:rPr lang="en-GB" b="0" i="0" dirty="0">
                <a:solidFill>
                  <a:srgbClr val="262626"/>
                </a:solidFill>
                <a:effectLst/>
                <a:latin typeface="Arial" panose="020B0604020202020204" pitchFamily="34" charset="0"/>
              </a:rPr>
              <a:t>Just do it! You may find that the task doesn't take as long as you expected and you'll feel much better for getting it out of the way.</a:t>
            </a:r>
          </a:p>
          <a:p>
            <a:endParaRPr lang="en-GB" dirty="0"/>
          </a:p>
        </p:txBody>
      </p:sp>
    </p:spTree>
    <p:extLst>
      <p:ext uri="{BB962C8B-B14F-4D97-AF65-F5344CB8AC3E}">
        <p14:creationId xmlns:p14="http://schemas.microsoft.com/office/powerpoint/2010/main" val="15841626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d6f11024ec_0_1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d6f11024ec_0_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GB" b="0" i="0" dirty="0">
                <a:solidFill>
                  <a:srgbClr val="262626"/>
                </a:solidFill>
                <a:effectLst/>
                <a:latin typeface="Arial" panose="020B0604020202020204" pitchFamily="34" charset="0"/>
              </a:rPr>
              <a:t>Completing an assignment or receiving good feedback and marks can be a real buzz, but if things don't go to plan don't get discouraged. Instead, consider ways of using your limited time to the best advantage.</a:t>
            </a:r>
            <a:endParaRPr lang="en-GB" dirty="0"/>
          </a:p>
        </p:txBody>
      </p:sp>
    </p:spTree>
    <p:extLst>
      <p:ext uri="{BB962C8B-B14F-4D97-AF65-F5344CB8AC3E}">
        <p14:creationId xmlns:p14="http://schemas.microsoft.com/office/powerpoint/2010/main" val="38330904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d6f11024ec_0_1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d6f11024ec_0_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endParaRPr lang="en-GB" dirty="0"/>
          </a:p>
        </p:txBody>
      </p:sp>
    </p:spTree>
    <p:extLst>
      <p:ext uri="{BB962C8B-B14F-4D97-AF65-F5344CB8AC3E}">
        <p14:creationId xmlns:p14="http://schemas.microsoft.com/office/powerpoint/2010/main" val="39879695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GB" dirty="0"/>
              <a:t>One student I knew rewarded herself with a cup of tea and Farley’s rusks after competing a task or studying for a set amount of time. </a:t>
            </a:r>
          </a:p>
          <a:p>
            <a:r>
              <a:rPr lang="en-GB" dirty="0"/>
              <a:t>How do you reward yourself? </a:t>
            </a:r>
          </a:p>
        </p:txBody>
      </p:sp>
    </p:spTree>
    <p:extLst>
      <p:ext uri="{BB962C8B-B14F-4D97-AF65-F5344CB8AC3E}">
        <p14:creationId xmlns:p14="http://schemas.microsoft.com/office/powerpoint/2010/main" val="25190016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0"/>
        <p:cNvGrpSpPr/>
        <p:nvPr/>
      </p:nvGrpSpPr>
      <p:grpSpPr>
        <a:xfrm>
          <a:off x="0" y="0"/>
          <a:ext cx="0" cy="0"/>
          <a:chOff x="0" y="0"/>
          <a:chExt cx="0" cy="0"/>
        </a:xfrm>
      </p:grpSpPr>
      <p:sp>
        <p:nvSpPr>
          <p:cNvPr id="1771" name="Google Shape;1771;gd6f11024ec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2" name="Google Shape;1772;gd6f11024ec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d6f11024ec_0_1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d6f11024ec_0_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GB" dirty="0"/>
              <a:t>Student discussion. Pass out </a:t>
            </a:r>
            <a:r>
              <a:rPr lang="en-GB" dirty="0" err="1"/>
              <a:t>postit</a:t>
            </a:r>
            <a:r>
              <a:rPr lang="en-GB" dirty="0"/>
              <a:t> notes, or use this </a:t>
            </a:r>
            <a:r>
              <a:rPr lang="en-GB" dirty="0" err="1"/>
              <a:t>padlet</a:t>
            </a:r>
            <a:r>
              <a:rPr lang="en-GB" dirty="0"/>
              <a:t> https://padlet.com/elizabethriley2/qa81bmg6xwo5dhui </a:t>
            </a:r>
          </a:p>
          <a:p>
            <a:r>
              <a:rPr lang="en-GB" dirty="0"/>
              <a:t>You may want them to work in pairs, individually or in small groups – this is up to you, you know the group the best.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GB" dirty="0"/>
              <a:t>Figure out when you are the most alert. Is it in the mornings, afternoons or evening? Study then.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If you write a schedule, try to stick to it but accept that it needs to be flexible as sometimes life will get in the way. The idea isn’t to stress yourself out more by not sticking to it, but to help you achieve what you want to and reduce the stress. </a:t>
            </a:r>
            <a:r>
              <a:rPr lang="en-GB" b="0" i="0" dirty="0">
                <a:solidFill>
                  <a:srgbClr val="262626"/>
                </a:solidFill>
                <a:effectLst/>
                <a:latin typeface="Arial" panose="020B0604020202020204" pitchFamily="34" charset="0"/>
              </a:rPr>
              <a:t>For example, if you are getting less done in the evenings than you hoped, try something different, perhaps by studying in the early morning.</a:t>
            </a:r>
            <a:endParaRPr lang="en-GB" dirty="0"/>
          </a:p>
          <a:p>
            <a:r>
              <a:rPr lang="en-GB" dirty="0"/>
              <a:t>Remember that you are allowed a social life and looking after yourself mentally and physically is important. </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41173131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d8292e62eb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0" name="Google Shape;1130;gd8292e62eb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889136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5"/>
        <p:cNvGrpSpPr/>
        <p:nvPr/>
      </p:nvGrpSpPr>
      <p:grpSpPr>
        <a:xfrm>
          <a:off x="0" y="0"/>
          <a:ext cx="0" cy="0"/>
          <a:chOff x="0" y="0"/>
          <a:chExt cx="0" cy="0"/>
        </a:xfrm>
      </p:grpSpPr>
      <p:sp>
        <p:nvSpPr>
          <p:cNvPr id="1316" name="Google Shape;1316;gd85cd3c299_0_4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7" name="Google Shape;1317;gd85cd3c299_0_4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l"/>
            <a:r>
              <a:rPr lang="en-GB" b="0" i="0" dirty="0">
                <a:solidFill>
                  <a:srgbClr val="262626"/>
                </a:solidFill>
                <a:effectLst/>
                <a:latin typeface="Arial" panose="020B0604020202020204" pitchFamily="34" charset="0"/>
              </a:rPr>
              <a:t>Being organised is not necessarily about being tidy - it's about having a system in place that works for you. You need somewhere to study and somewhere to keep your study materials, files and books. You'll also need access to a computer.</a:t>
            </a:r>
          </a:p>
          <a:p>
            <a:pPr algn="l"/>
            <a:r>
              <a:rPr lang="en-GB" b="0" i="0" dirty="0">
                <a:solidFill>
                  <a:srgbClr val="262626"/>
                </a:solidFill>
                <a:effectLst/>
                <a:latin typeface="Arial" panose="020B0604020202020204" pitchFamily="34" charset="0"/>
              </a:rPr>
              <a:t>If you don't have a room to yourself then you might want to work at the kitchen or dining room table. You'll also no doubt find other places to study - you may find you can listen to an audio recording in your car, or study on the train, for example.</a:t>
            </a:r>
          </a:p>
          <a:p>
            <a:r>
              <a:rPr lang="en-GB" b="0" i="0" dirty="0">
                <a:solidFill>
                  <a:srgbClr val="262626"/>
                </a:solidFill>
                <a:effectLst/>
                <a:latin typeface="Arial" panose="020B0604020202020204" pitchFamily="34" charset="0"/>
              </a:rPr>
              <a:t>Boxes or bags can be used to transport materials you are currently using, say to prepare for an assignment. A bag can even have its own filing system and you can take it wherever you need to work - on the train, in the garden, or to the local library.</a:t>
            </a:r>
            <a:endParaRPr lang="en-GB" dirty="0"/>
          </a:p>
          <a:p>
            <a:endParaRPr lang="en-GB" dirty="0"/>
          </a:p>
        </p:txBody>
      </p:sp>
    </p:spTree>
    <p:extLst>
      <p:ext uri="{BB962C8B-B14F-4D97-AF65-F5344CB8AC3E}">
        <p14:creationId xmlns:p14="http://schemas.microsoft.com/office/powerpoint/2010/main" val="21069377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6"/>
        <p:cNvGrpSpPr/>
        <p:nvPr/>
      </p:nvGrpSpPr>
      <p:grpSpPr>
        <a:xfrm>
          <a:off x="0" y="0"/>
          <a:ext cx="0" cy="0"/>
          <a:chOff x="0" y="0"/>
          <a:chExt cx="0" cy="0"/>
        </a:xfrm>
      </p:grpSpPr>
      <p:sp>
        <p:nvSpPr>
          <p:cNvPr id="847" name="Google Shape;847;gd6f11024ec_0_2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8" name="Google Shape;848;gd6f11024ec_0_2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GB" b="0" i="0" dirty="0">
                <a:solidFill>
                  <a:srgbClr val="262626"/>
                </a:solidFill>
                <a:effectLst/>
                <a:latin typeface="Arial" panose="020B0604020202020204" pitchFamily="34" charset="0"/>
              </a:rPr>
              <a:t>Part of your learning strategy should be to identify your long-term goals relating to your studies and then plan accordingly. But even on a short-term basis you can plan effective study.</a:t>
            </a:r>
          </a:p>
          <a:p>
            <a:pPr algn="l"/>
            <a:r>
              <a:rPr lang="en-GB" b="0" i="0" dirty="0">
                <a:solidFill>
                  <a:srgbClr val="262626"/>
                </a:solidFill>
                <a:effectLst/>
                <a:latin typeface="Arial" panose="020B0604020202020204" pitchFamily="34" charset="0"/>
              </a:rPr>
              <a:t>Think about your short-term goals, such as completing an assignment. Try to divide your work for an assignment into manageable chunks that you can schedule into to the study sessions you have available. Breaking up a large task like this helps your motivation, so you really do get started on a particular study task. By setting goals and getting used to working to a plan you'll find it easier to stick to your study schedule.</a:t>
            </a:r>
          </a:p>
          <a:p>
            <a:pPr algn="l"/>
            <a:r>
              <a:rPr lang="en-GB" b="0" i="0" dirty="0">
                <a:solidFill>
                  <a:srgbClr val="262626"/>
                </a:solidFill>
                <a:effectLst/>
                <a:latin typeface="Arial" panose="020B0604020202020204" pitchFamily="34" charset="0"/>
              </a:rPr>
              <a:t>Weekly schedules can help you to see how much time you have available to study, as you can also write in those times when you'll be working, or spending time with the family, for example. You may need to reorganise how you use your time in order to fit sufficient study hours into your week.</a:t>
            </a:r>
          </a:p>
          <a:p>
            <a:pPr algn="l"/>
            <a:r>
              <a:rPr lang="en-GB" b="0" i="0" dirty="0">
                <a:solidFill>
                  <a:srgbClr val="262626"/>
                </a:solidFill>
                <a:effectLst/>
                <a:latin typeface="Arial" panose="020B0604020202020204" pitchFamily="34" charset="0"/>
              </a:rPr>
              <a:t>Use daily or weekly 'to do' lists to help you to plan and prioritise. These can help to clear your mind and clarify what is really important for your studies, but they can also result in you making a commitment to yourself that you will do what you have planned and listed. It can be satisfying to tick-off the tasks you've completed on a list.</a:t>
            </a:r>
          </a:p>
          <a:p>
            <a:pPr algn="l"/>
            <a:r>
              <a:rPr lang="en-GB" b="0" i="0" dirty="0">
                <a:solidFill>
                  <a:srgbClr val="262626"/>
                </a:solidFill>
                <a:effectLst/>
                <a:latin typeface="Arial" panose="020B0604020202020204" pitchFamily="34" charset="0"/>
              </a:rPr>
              <a:t>Planning is no guarantee everything will get done or that deadlines will be met, but the process of making a plan helps you focus on what the task entails and gives direction and purpose to your study.</a:t>
            </a:r>
          </a:p>
          <a:p>
            <a:endParaRPr lang="en-GB" dirty="0"/>
          </a:p>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13225" y="742950"/>
            <a:ext cx="4487400" cy="3128100"/>
          </a:xfrm>
          <a:prstGeom prst="rect">
            <a:avLst/>
          </a:prstGeom>
        </p:spPr>
        <p:txBody>
          <a:bodyPr spcFirstLastPara="1" wrap="square" lIns="91425" tIns="91425" rIns="91425" bIns="91425" anchor="b" anchorCtr="0">
            <a:noAutofit/>
          </a:bodyPr>
          <a:lstStyle>
            <a:lvl1pPr lvl="0">
              <a:spcBef>
                <a:spcPts val="0"/>
              </a:spcBef>
              <a:spcAft>
                <a:spcPts val="0"/>
              </a:spcAft>
              <a:buSzPts val="5200"/>
              <a:buNone/>
              <a:defRPr sz="6600" b="1">
                <a:latin typeface="+mj-lt"/>
                <a:ea typeface="Oswald" panose="020B0604020202020204" pitchFamily="2" charset="0"/>
                <a:cs typeface="Oswald" panose="020B0604020202020204" pitchFamily="2" charset="0"/>
                <a:sym typeface="Oswald"/>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713225" y="3777100"/>
            <a:ext cx="3012600" cy="6330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800"/>
              <a:buNone/>
              <a:defRPr sz="1800">
                <a:solidFill>
                  <a:schemeClr val="dk1"/>
                </a:solidFill>
                <a:latin typeface="+mn-lt"/>
                <a:ea typeface="Oswald" panose="020B0604020202020204" pitchFamily="2" charset="0"/>
                <a:cs typeface="Oswald" panose="020B0604020202020204" pitchFamily="2" charset="0"/>
                <a:sym typeface="DM Sans"/>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1" name="Google Shape;11;p2"/>
          <p:cNvSpPr/>
          <p:nvPr/>
        </p:nvSpPr>
        <p:spPr>
          <a:xfrm>
            <a:off x="4457700" y="-13725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2606625" y="4410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 name="Google Shape;13;p2"/>
          <p:cNvGrpSpPr/>
          <p:nvPr/>
        </p:nvGrpSpPr>
        <p:grpSpPr>
          <a:xfrm rot="5400000">
            <a:off x="8277225" y="-253589"/>
            <a:ext cx="203100" cy="1116376"/>
            <a:chOff x="-485775" y="1233324"/>
            <a:chExt cx="203100" cy="1116376"/>
          </a:xfrm>
        </p:grpSpPr>
        <p:sp>
          <p:nvSpPr>
            <p:cNvPr id="14" name="Google Shape;14;p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1">
  <p:cSld name="CUSTOM_15">
    <p:spTree>
      <p:nvGrpSpPr>
        <p:cNvPr id="1" name="Shape 678"/>
        <p:cNvGrpSpPr/>
        <p:nvPr/>
      </p:nvGrpSpPr>
      <p:grpSpPr>
        <a:xfrm>
          <a:off x="0" y="0"/>
          <a:ext cx="0" cy="0"/>
          <a:chOff x="0" y="0"/>
          <a:chExt cx="0" cy="0"/>
        </a:xfrm>
      </p:grpSpPr>
      <p:sp>
        <p:nvSpPr>
          <p:cNvPr id="679" name="Google Shape;679;p28"/>
          <p:cNvSpPr/>
          <p:nvPr/>
        </p:nvSpPr>
        <p:spPr>
          <a:xfrm>
            <a:off x="6059438" y="-13725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28"/>
          <p:cNvSpPr/>
          <p:nvPr/>
        </p:nvSpPr>
        <p:spPr>
          <a:xfrm>
            <a:off x="855563" y="4410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81" name="Google Shape;681;p28"/>
          <p:cNvGrpSpPr/>
          <p:nvPr/>
        </p:nvGrpSpPr>
        <p:grpSpPr>
          <a:xfrm>
            <a:off x="311925" y="324161"/>
            <a:ext cx="203100" cy="1116376"/>
            <a:chOff x="-485775" y="1233324"/>
            <a:chExt cx="203100" cy="1116376"/>
          </a:xfrm>
        </p:grpSpPr>
        <p:sp>
          <p:nvSpPr>
            <p:cNvPr id="682" name="Google Shape;682;p2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2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2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2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2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2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2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2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2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2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2" name="Google Shape;692;p28"/>
          <p:cNvGrpSpPr/>
          <p:nvPr/>
        </p:nvGrpSpPr>
        <p:grpSpPr>
          <a:xfrm flipH="1">
            <a:off x="8555251" y="3757449"/>
            <a:ext cx="203100" cy="1116376"/>
            <a:chOff x="-485775" y="1233324"/>
            <a:chExt cx="203100" cy="1116376"/>
          </a:xfrm>
        </p:grpSpPr>
        <p:sp>
          <p:nvSpPr>
            <p:cNvPr id="693" name="Google Shape;693;p2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2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2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2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2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2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2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2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2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2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2">
  <p:cSld name="CUSTOM_16">
    <p:spTree>
      <p:nvGrpSpPr>
        <p:cNvPr id="1" name="Shape 703"/>
        <p:cNvGrpSpPr/>
        <p:nvPr/>
      </p:nvGrpSpPr>
      <p:grpSpPr>
        <a:xfrm>
          <a:off x="0" y="0"/>
          <a:ext cx="0" cy="0"/>
          <a:chOff x="0" y="0"/>
          <a:chExt cx="0" cy="0"/>
        </a:xfrm>
      </p:grpSpPr>
      <p:sp>
        <p:nvSpPr>
          <p:cNvPr id="704" name="Google Shape;704;p29"/>
          <p:cNvSpPr/>
          <p:nvPr/>
        </p:nvSpPr>
        <p:spPr>
          <a:xfrm>
            <a:off x="8212088" y="3241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29"/>
          <p:cNvSpPr/>
          <p:nvPr/>
        </p:nvSpPr>
        <p:spPr>
          <a:xfrm>
            <a:off x="-1297087" y="22193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06" name="Google Shape;706;p29"/>
          <p:cNvGrpSpPr/>
          <p:nvPr/>
        </p:nvGrpSpPr>
        <p:grpSpPr>
          <a:xfrm rot="5400000">
            <a:off x="653587" y="-274582"/>
            <a:ext cx="203100" cy="1116376"/>
            <a:chOff x="-485775" y="1233324"/>
            <a:chExt cx="203100" cy="1116376"/>
          </a:xfrm>
        </p:grpSpPr>
        <p:sp>
          <p:nvSpPr>
            <p:cNvPr id="707" name="Google Shape;707;p2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2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2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2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2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2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2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2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2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2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7" name="Google Shape;717;p29"/>
          <p:cNvGrpSpPr/>
          <p:nvPr/>
        </p:nvGrpSpPr>
        <p:grpSpPr>
          <a:xfrm rot="-5400000" flipH="1">
            <a:off x="8287313" y="4301706"/>
            <a:ext cx="203100" cy="1116376"/>
            <a:chOff x="-485775" y="1233324"/>
            <a:chExt cx="203100" cy="1116376"/>
          </a:xfrm>
        </p:grpSpPr>
        <p:sp>
          <p:nvSpPr>
            <p:cNvPr id="718" name="Google Shape;718;p2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2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2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2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2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2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2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2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2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2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3">
  <p:cSld name="CUSTOM_17">
    <p:spTree>
      <p:nvGrpSpPr>
        <p:cNvPr id="1" name="Shape 728"/>
        <p:cNvGrpSpPr/>
        <p:nvPr/>
      </p:nvGrpSpPr>
      <p:grpSpPr>
        <a:xfrm>
          <a:off x="0" y="0"/>
          <a:ext cx="0" cy="0"/>
          <a:chOff x="0" y="0"/>
          <a:chExt cx="0" cy="0"/>
        </a:xfrm>
      </p:grpSpPr>
      <p:sp>
        <p:nvSpPr>
          <p:cNvPr id="729" name="Google Shape;729;p30"/>
          <p:cNvSpPr/>
          <p:nvPr/>
        </p:nvSpPr>
        <p:spPr>
          <a:xfrm>
            <a:off x="5860313" y="-13048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0"/>
          <p:cNvSpPr/>
          <p:nvPr/>
        </p:nvSpPr>
        <p:spPr>
          <a:xfrm>
            <a:off x="7561988" y="3635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31" name="Google Shape;731;p30"/>
          <p:cNvGrpSpPr/>
          <p:nvPr/>
        </p:nvGrpSpPr>
        <p:grpSpPr>
          <a:xfrm rot="10800000">
            <a:off x="8651138" y="908461"/>
            <a:ext cx="203100" cy="1116376"/>
            <a:chOff x="-485775" y="1233324"/>
            <a:chExt cx="203100" cy="1116376"/>
          </a:xfrm>
        </p:grpSpPr>
        <p:sp>
          <p:nvSpPr>
            <p:cNvPr id="732" name="Google Shape;732;p30"/>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0"/>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30"/>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30"/>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0"/>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0"/>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0"/>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0"/>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0"/>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30"/>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2" name="Google Shape;742;p30"/>
          <p:cNvSpPr/>
          <p:nvPr/>
        </p:nvSpPr>
        <p:spPr>
          <a:xfrm>
            <a:off x="152400" y="3524250"/>
            <a:ext cx="1418100" cy="1418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487"/>
        <p:cNvGrpSpPr/>
        <p:nvPr/>
      </p:nvGrpSpPr>
      <p:grpSpPr>
        <a:xfrm>
          <a:off x="0" y="0"/>
          <a:ext cx="0" cy="0"/>
          <a:chOff x="0" y="0"/>
          <a:chExt cx="0" cy="0"/>
        </a:xfrm>
      </p:grpSpPr>
      <p:sp>
        <p:nvSpPr>
          <p:cNvPr id="488" name="Google Shape;488;p22"/>
          <p:cNvSpPr txBox="1">
            <a:spLocks noGrp="1"/>
          </p:cNvSpPr>
          <p:nvPr>
            <p:ph type="title"/>
          </p:nvPr>
        </p:nvSpPr>
        <p:spPr>
          <a:xfrm>
            <a:off x="937626"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89" name="Google Shape;489;p22"/>
          <p:cNvSpPr txBox="1">
            <a:spLocks noGrp="1"/>
          </p:cNvSpPr>
          <p:nvPr>
            <p:ph type="subTitle" idx="1"/>
          </p:nvPr>
        </p:nvSpPr>
        <p:spPr>
          <a:xfrm>
            <a:off x="937700"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0" name="Google Shape;490;p22"/>
          <p:cNvSpPr txBox="1">
            <a:spLocks noGrp="1"/>
          </p:cNvSpPr>
          <p:nvPr>
            <p:ph type="title" idx="2"/>
          </p:nvPr>
        </p:nvSpPr>
        <p:spPr>
          <a:xfrm>
            <a:off x="3484347"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91" name="Google Shape;491;p22"/>
          <p:cNvSpPr txBox="1">
            <a:spLocks noGrp="1"/>
          </p:cNvSpPr>
          <p:nvPr>
            <p:ph type="subTitle" idx="3"/>
          </p:nvPr>
        </p:nvSpPr>
        <p:spPr>
          <a:xfrm>
            <a:off x="3484420"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2" name="Google Shape;492;p22"/>
          <p:cNvSpPr txBox="1">
            <a:spLocks noGrp="1"/>
          </p:cNvSpPr>
          <p:nvPr>
            <p:ph type="title" idx="4"/>
          </p:nvPr>
        </p:nvSpPr>
        <p:spPr>
          <a:xfrm>
            <a:off x="6031074"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93" name="Google Shape;493;p22"/>
          <p:cNvSpPr txBox="1">
            <a:spLocks noGrp="1"/>
          </p:cNvSpPr>
          <p:nvPr>
            <p:ph type="subTitle" idx="5"/>
          </p:nvPr>
        </p:nvSpPr>
        <p:spPr>
          <a:xfrm>
            <a:off x="6031147"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4" name="Google Shape;494;p22"/>
          <p:cNvSpPr txBox="1">
            <a:spLocks noGrp="1"/>
          </p:cNvSpPr>
          <p:nvPr>
            <p:ph type="title" idx="6"/>
          </p:nvPr>
        </p:nvSpPr>
        <p:spPr>
          <a:xfrm>
            <a:off x="720000" y="434100"/>
            <a:ext cx="7704000" cy="642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95" name="Google Shape;495;p22"/>
          <p:cNvSpPr/>
          <p:nvPr/>
        </p:nvSpPr>
        <p:spPr>
          <a:xfrm>
            <a:off x="-952500" y="-10677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22"/>
          <p:cNvSpPr/>
          <p:nvPr/>
        </p:nvSpPr>
        <p:spPr>
          <a:xfrm>
            <a:off x="7826325" y="41434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7" name="Google Shape;497;p22"/>
          <p:cNvGrpSpPr/>
          <p:nvPr/>
        </p:nvGrpSpPr>
        <p:grpSpPr>
          <a:xfrm>
            <a:off x="228600" y="3757449"/>
            <a:ext cx="203100" cy="1116376"/>
            <a:chOff x="-485775" y="1233324"/>
            <a:chExt cx="203100" cy="1116376"/>
          </a:xfrm>
        </p:grpSpPr>
        <p:sp>
          <p:nvSpPr>
            <p:cNvPr id="498" name="Google Shape;498;p2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2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2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2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2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2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2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2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2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2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8" name="Google Shape;508;p22"/>
          <p:cNvGrpSpPr/>
          <p:nvPr/>
        </p:nvGrpSpPr>
        <p:grpSpPr>
          <a:xfrm rot="5400000">
            <a:off x="8277225" y="-253589"/>
            <a:ext cx="203100" cy="1116376"/>
            <a:chOff x="-485775" y="1233324"/>
            <a:chExt cx="203100" cy="1116376"/>
          </a:xfrm>
        </p:grpSpPr>
        <p:sp>
          <p:nvSpPr>
            <p:cNvPr id="509" name="Google Shape;509;p2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2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2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2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2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2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2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2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2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2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2725097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
        <p:cNvGrpSpPr/>
        <p:nvPr/>
      </p:nvGrpSpPr>
      <p:grpSpPr>
        <a:xfrm>
          <a:off x="0" y="0"/>
          <a:ext cx="0" cy="0"/>
          <a:chOff x="0" y="0"/>
          <a:chExt cx="0" cy="0"/>
        </a:xfrm>
      </p:grpSpPr>
      <p:sp>
        <p:nvSpPr>
          <p:cNvPr id="25" name="Google Shape;25;p3"/>
          <p:cNvSpPr txBox="1">
            <a:spLocks noGrp="1"/>
          </p:cNvSpPr>
          <p:nvPr>
            <p:ph type="title"/>
          </p:nvPr>
        </p:nvSpPr>
        <p:spPr>
          <a:xfrm>
            <a:off x="720000" y="2455650"/>
            <a:ext cx="34233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5000">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6" name="Google Shape;26;p3"/>
          <p:cNvSpPr txBox="1">
            <a:spLocks noGrp="1"/>
          </p:cNvSpPr>
          <p:nvPr>
            <p:ph type="title" idx="2" hasCustomPrompt="1"/>
          </p:nvPr>
        </p:nvSpPr>
        <p:spPr>
          <a:xfrm>
            <a:off x="720000" y="1299725"/>
            <a:ext cx="1509000" cy="10434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7000">
                <a:solidFill>
                  <a:schemeClr val="dk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7" name="Google Shape;27;p3"/>
          <p:cNvSpPr txBox="1">
            <a:spLocks noGrp="1"/>
          </p:cNvSpPr>
          <p:nvPr>
            <p:ph type="subTitle" idx="1"/>
          </p:nvPr>
        </p:nvSpPr>
        <p:spPr>
          <a:xfrm>
            <a:off x="720000" y="3208375"/>
            <a:ext cx="2728200" cy="71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a:latin typeface="+mn-lt"/>
                <a:ea typeface="Roboto" panose="02000000000000000000" pitchFamily="2" charset="0"/>
                <a:cs typeface="Roboto" panose="02000000000000000000" pitchFamily="2" charset="0"/>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grpSp>
        <p:nvGrpSpPr>
          <p:cNvPr id="28" name="Google Shape;28;p3"/>
          <p:cNvGrpSpPr/>
          <p:nvPr/>
        </p:nvGrpSpPr>
        <p:grpSpPr>
          <a:xfrm>
            <a:off x="228600" y="507724"/>
            <a:ext cx="203100" cy="1116376"/>
            <a:chOff x="-485775" y="1233324"/>
            <a:chExt cx="203100" cy="1116376"/>
          </a:xfrm>
        </p:grpSpPr>
        <p:sp>
          <p:nvSpPr>
            <p:cNvPr id="29" name="Google Shape;29;p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 name="Google Shape;39;p3"/>
          <p:cNvSpPr/>
          <p:nvPr/>
        </p:nvSpPr>
        <p:spPr>
          <a:xfrm>
            <a:off x="1421738" y="-11812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 name="Google Shape;40;p3"/>
          <p:cNvGrpSpPr/>
          <p:nvPr/>
        </p:nvGrpSpPr>
        <p:grpSpPr>
          <a:xfrm rot="5400000">
            <a:off x="990600" y="4319424"/>
            <a:ext cx="203100" cy="1116376"/>
            <a:chOff x="-485775" y="1233324"/>
            <a:chExt cx="203100" cy="1116376"/>
          </a:xfrm>
        </p:grpSpPr>
        <p:sp>
          <p:nvSpPr>
            <p:cNvPr id="41" name="Google Shape;41;p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31"/>
        <p:cNvGrpSpPr/>
        <p:nvPr/>
      </p:nvGrpSpPr>
      <p:grpSpPr>
        <a:xfrm>
          <a:off x="0" y="0"/>
          <a:ext cx="0" cy="0"/>
          <a:chOff x="0" y="0"/>
          <a:chExt cx="0" cy="0"/>
        </a:xfrm>
      </p:grpSpPr>
      <p:sp>
        <p:nvSpPr>
          <p:cNvPr id="132" name="Google Shape;132;p7"/>
          <p:cNvSpPr txBox="1">
            <a:spLocks noGrp="1"/>
          </p:cNvSpPr>
          <p:nvPr>
            <p:ph type="body" idx="1"/>
          </p:nvPr>
        </p:nvSpPr>
        <p:spPr>
          <a:xfrm>
            <a:off x="720000" y="1843250"/>
            <a:ext cx="4423500" cy="2616600"/>
          </a:xfrm>
          <a:prstGeom prst="rect">
            <a:avLst/>
          </a:prstGeom>
        </p:spPr>
        <p:txBody>
          <a:bodyPr spcFirstLastPara="1" wrap="square" lIns="91425" tIns="91425" rIns="91425" bIns="91425" anchor="ctr" anchorCtr="0">
            <a:noAutofit/>
          </a:bodyPr>
          <a:lstStyle>
            <a:lvl1pPr marL="457200" lvl="0" indent="-330200" rtl="0">
              <a:lnSpc>
                <a:spcPct val="100000"/>
              </a:lnSpc>
              <a:spcBef>
                <a:spcPts val="0"/>
              </a:spcBef>
              <a:spcAft>
                <a:spcPts val="0"/>
              </a:spcAft>
              <a:buSzPts val="1600"/>
              <a:buChar char="●"/>
              <a:defRPr>
                <a:latin typeface="+mn-lt"/>
                <a:ea typeface="Roboto" panose="02000000000000000000" pitchFamily="2" charset="0"/>
                <a:cs typeface="Roboto" panose="02000000000000000000" pitchFamily="2" charset="0"/>
              </a:defRPr>
            </a:lvl1pPr>
            <a:lvl2pPr marL="914400" lvl="1" indent="-330200" rtl="0">
              <a:lnSpc>
                <a:spcPct val="100000"/>
              </a:lnSpc>
              <a:spcBef>
                <a:spcPts val="0"/>
              </a:spcBef>
              <a:spcAft>
                <a:spcPts val="0"/>
              </a:spcAft>
              <a:buSzPts val="1600"/>
              <a:buChar char="○"/>
              <a:defRPr/>
            </a:lvl2pPr>
            <a:lvl3pPr marL="1371600" lvl="2" indent="-330200" rtl="0">
              <a:lnSpc>
                <a:spcPct val="100000"/>
              </a:lnSpc>
              <a:spcBef>
                <a:spcPts val="1600"/>
              </a:spcBef>
              <a:spcAft>
                <a:spcPts val="0"/>
              </a:spcAft>
              <a:buSzPts val="1600"/>
              <a:buChar char="■"/>
              <a:defRPr/>
            </a:lvl3pPr>
            <a:lvl4pPr marL="1828800" lvl="3" indent="-330200" rtl="0">
              <a:lnSpc>
                <a:spcPct val="100000"/>
              </a:lnSpc>
              <a:spcBef>
                <a:spcPts val="1600"/>
              </a:spcBef>
              <a:spcAft>
                <a:spcPts val="0"/>
              </a:spcAft>
              <a:buSzPts val="1600"/>
              <a:buChar char="●"/>
              <a:defRPr/>
            </a:lvl4pPr>
            <a:lvl5pPr marL="2286000" lvl="4" indent="-330200" rtl="0">
              <a:lnSpc>
                <a:spcPct val="100000"/>
              </a:lnSpc>
              <a:spcBef>
                <a:spcPts val="1600"/>
              </a:spcBef>
              <a:spcAft>
                <a:spcPts val="0"/>
              </a:spcAft>
              <a:buSzPts val="1600"/>
              <a:buChar char="○"/>
              <a:defRPr/>
            </a:lvl5pPr>
            <a:lvl6pPr marL="2743200" lvl="5" indent="-330200" rtl="0">
              <a:lnSpc>
                <a:spcPct val="100000"/>
              </a:lnSpc>
              <a:spcBef>
                <a:spcPts val="1600"/>
              </a:spcBef>
              <a:spcAft>
                <a:spcPts val="0"/>
              </a:spcAft>
              <a:buSzPts val="1600"/>
              <a:buChar char="■"/>
              <a:defRPr/>
            </a:lvl6pPr>
            <a:lvl7pPr marL="3200400" lvl="6" indent="-330200" rtl="0">
              <a:lnSpc>
                <a:spcPct val="100000"/>
              </a:lnSpc>
              <a:spcBef>
                <a:spcPts val="1600"/>
              </a:spcBef>
              <a:spcAft>
                <a:spcPts val="0"/>
              </a:spcAft>
              <a:buSzPts val="1600"/>
              <a:buChar char="●"/>
              <a:defRPr/>
            </a:lvl7pPr>
            <a:lvl8pPr marL="3657600" lvl="7" indent="-330200" rtl="0">
              <a:lnSpc>
                <a:spcPct val="100000"/>
              </a:lnSpc>
              <a:spcBef>
                <a:spcPts val="1600"/>
              </a:spcBef>
              <a:spcAft>
                <a:spcPts val="0"/>
              </a:spcAft>
              <a:buSzPts val="1600"/>
              <a:buChar char="○"/>
              <a:defRPr/>
            </a:lvl8pPr>
            <a:lvl9pPr marL="4114800" lvl="8" indent="-330200" rtl="0">
              <a:lnSpc>
                <a:spcPct val="100000"/>
              </a:lnSpc>
              <a:spcBef>
                <a:spcPts val="1600"/>
              </a:spcBef>
              <a:spcAft>
                <a:spcPts val="1600"/>
              </a:spcAft>
              <a:buSzPts val="1600"/>
              <a:buChar char="■"/>
              <a:defRPr/>
            </a:lvl9pPr>
          </a:lstStyle>
          <a:p>
            <a:endParaRPr/>
          </a:p>
        </p:txBody>
      </p:sp>
      <p:sp>
        <p:nvSpPr>
          <p:cNvPr id="133" name="Google Shape;133;p7"/>
          <p:cNvSpPr txBox="1">
            <a:spLocks noGrp="1"/>
          </p:cNvSpPr>
          <p:nvPr>
            <p:ph type="title"/>
          </p:nvPr>
        </p:nvSpPr>
        <p:spPr>
          <a:xfrm>
            <a:off x="720000" y="419812"/>
            <a:ext cx="7704000" cy="1308900"/>
          </a:xfrm>
          <a:prstGeom prst="rect">
            <a:avLst/>
          </a:prstGeom>
        </p:spPr>
        <p:txBody>
          <a:bodyPr spcFirstLastPara="1" wrap="square" lIns="91425" tIns="91425" rIns="91425" bIns="91425" anchor="ctr" anchorCtr="0">
            <a:noAutofit/>
          </a:bodyPr>
          <a:lstStyle>
            <a:lvl1pPr lvl="0" rtl="0">
              <a:lnSpc>
                <a:spcPct val="120000"/>
              </a:lnSpc>
              <a:spcBef>
                <a:spcPts val="0"/>
              </a:spcBef>
              <a:spcAft>
                <a:spcPts val="0"/>
              </a:spcAft>
              <a:buSzPts val="3600"/>
              <a:buNone/>
              <a:defRPr>
                <a:solidFill>
                  <a:srgbClr val="362F34"/>
                </a:solidFill>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34" name="Google Shape;134;p7"/>
          <p:cNvSpPr/>
          <p:nvPr/>
        </p:nvSpPr>
        <p:spPr>
          <a:xfrm>
            <a:off x="8070113" y="6797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5" name="Google Shape;135;p7"/>
          <p:cNvGrpSpPr/>
          <p:nvPr/>
        </p:nvGrpSpPr>
        <p:grpSpPr>
          <a:xfrm rot="10800000">
            <a:off x="8582988" y="3635011"/>
            <a:ext cx="203100" cy="1116376"/>
            <a:chOff x="-485775" y="1233324"/>
            <a:chExt cx="203100" cy="1116376"/>
          </a:xfrm>
        </p:grpSpPr>
        <p:sp>
          <p:nvSpPr>
            <p:cNvPr id="136" name="Google Shape;136;p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6" name="Google Shape;146;p7"/>
          <p:cNvGrpSpPr/>
          <p:nvPr/>
        </p:nvGrpSpPr>
        <p:grpSpPr>
          <a:xfrm rot="-5400000">
            <a:off x="971550" y="4214649"/>
            <a:ext cx="203100" cy="1116376"/>
            <a:chOff x="-485775" y="1233324"/>
            <a:chExt cx="203100" cy="1116376"/>
          </a:xfrm>
        </p:grpSpPr>
        <p:sp>
          <p:nvSpPr>
            <p:cNvPr id="147" name="Google Shape;147;p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34"/>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able of contents">
  <p:cSld name="CUSTOM_1">
    <p:spTree>
      <p:nvGrpSpPr>
        <p:cNvPr id="1" name="Shape 235"/>
        <p:cNvGrpSpPr/>
        <p:nvPr/>
      </p:nvGrpSpPr>
      <p:grpSpPr>
        <a:xfrm>
          <a:off x="0" y="0"/>
          <a:ext cx="0" cy="0"/>
          <a:chOff x="0" y="0"/>
          <a:chExt cx="0" cy="0"/>
        </a:xfrm>
      </p:grpSpPr>
      <p:sp>
        <p:nvSpPr>
          <p:cNvPr id="236" name="Google Shape;236;p13"/>
          <p:cNvSpPr txBox="1">
            <a:spLocks noGrp="1"/>
          </p:cNvSpPr>
          <p:nvPr>
            <p:ph type="title" hasCustomPrompt="1"/>
          </p:nvPr>
        </p:nvSpPr>
        <p:spPr>
          <a:xfrm>
            <a:off x="3639600" y="338148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7" name="Google Shape;237;p13"/>
          <p:cNvSpPr txBox="1">
            <a:spLocks noGrp="1"/>
          </p:cNvSpPr>
          <p:nvPr>
            <p:ph type="title" idx="2" hasCustomPrompt="1"/>
          </p:nvPr>
        </p:nvSpPr>
        <p:spPr>
          <a:xfrm>
            <a:off x="6144675" y="338148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8" name="Google Shape;238;p13"/>
          <p:cNvSpPr txBox="1">
            <a:spLocks noGrp="1"/>
          </p:cNvSpPr>
          <p:nvPr>
            <p:ph type="title" idx="3" hasCustomPrompt="1"/>
          </p:nvPr>
        </p:nvSpPr>
        <p:spPr>
          <a:xfrm>
            <a:off x="3639600" y="194282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9" name="Google Shape;239;p13"/>
          <p:cNvSpPr txBox="1">
            <a:spLocks noGrp="1"/>
          </p:cNvSpPr>
          <p:nvPr>
            <p:ph type="title" idx="4" hasCustomPrompt="1"/>
          </p:nvPr>
        </p:nvSpPr>
        <p:spPr>
          <a:xfrm>
            <a:off x="6144675" y="194282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0" name="Google Shape;240;p13"/>
          <p:cNvSpPr txBox="1">
            <a:spLocks noGrp="1"/>
          </p:cNvSpPr>
          <p:nvPr>
            <p:ph type="title" idx="5" hasCustomPrompt="1"/>
          </p:nvPr>
        </p:nvSpPr>
        <p:spPr>
          <a:xfrm>
            <a:off x="3639600" y="504160"/>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1" name="Google Shape;241;p13"/>
          <p:cNvSpPr txBox="1">
            <a:spLocks noGrp="1"/>
          </p:cNvSpPr>
          <p:nvPr>
            <p:ph type="title" idx="6" hasCustomPrompt="1"/>
          </p:nvPr>
        </p:nvSpPr>
        <p:spPr>
          <a:xfrm>
            <a:off x="6144675" y="504160"/>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2" name="Google Shape;242;p13"/>
          <p:cNvSpPr txBox="1">
            <a:spLocks noGrp="1"/>
          </p:cNvSpPr>
          <p:nvPr>
            <p:ph type="ctrTitle" idx="7"/>
          </p:nvPr>
        </p:nvSpPr>
        <p:spPr>
          <a:xfrm>
            <a:off x="3639600" y="380142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3" name="Google Shape;243;p13"/>
          <p:cNvSpPr txBox="1">
            <a:spLocks noGrp="1"/>
          </p:cNvSpPr>
          <p:nvPr>
            <p:ph type="subTitle" idx="1"/>
          </p:nvPr>
        </p:nvSpPr>
        <p:spPr>
          <a:xfrm>
            <a:off x="3639600" y="4005769"/>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44" name="Google Shape;244;p13"/>
          <p:cNvSpPr txBox="1">
            <a:spLocks noGrp="1"/>
          </p:cNvSpPr>
          <p:nvPr>
            <p:ph type="ctrTitle" idx="8"/>
          </p:nvPr>
        </p:nvSpPr>
        <p:spPr>
          <a:xfrm>
            <a:off x="6144675" y="380142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5" name="Google Shape;245;p13"/>
          <p:cNvSpPr txBox="1">
            <a:spLocks noGrp="1"/>
          </p:cNvSpPr>
          <p:nvPr>
            <p:ph type="subTitle" idx="9"/>
          </p:nvPr>
        </p:nvSpPr>
        <p:spPr>
          <a:xfrm>
            <a:off x="6144675" y="4005769"/>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46" name="Google Shape;246;p13"/>
          <p:cNvSpPr/>
          <p:nvPr/>
        </p:nvSpPr>
        <p:spPr>
          <a:xfrm>
            <a:off x="4490100" y="2753900"/>
            <a:ext cx="2525" cy="25"/>
          </a:xfrm>
          <a:custGeom>
            <a:avLst/>
            <a:gdLst/>
            <a:ahLst/>
            <a:cxnLst/>
            <a:rect l="l" t="t" r="r" b="b"/>
            <a:pathLst>
              <a:path w="101" h="1" extrusionOk="0">
                <a:moveTo>
                  <a:pt x="101" y="1"/>
                </a:moveTo>
                <a:lnTo>
                  <a:pt x="0" y="1"/>
                </a:lnTo>
                <a:lnTo>
                  <a:pt x="0" y="1"/>
                </a:lnTo>
                <a:close/>
              </a:path>
            </a:pathLst>
          </a:custGeom>
          <a:solidFill>
            <a:srgbClr val="CEF2F0"/>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p>
        </p:txBody>
      </p:sp>
      <p:sp>
        <p:nvSpPr>
          <p:cNvPr id="247" name="Google Shape;247;p13"/>
          <p:cNvSpPr txBox="1">
            <a:spLocks noGrp="1"/>
          </p:cNvSpPr>
          <p:nvPr>
            <p:ph type="ctrTitle" idx="13"/>
          </p:nvPr>
        </p:nvSpPr>
        <p:spPr>
          <a:xfrm>
            <a:off x="3639600" y="2362792"/>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8" name="Google Shape;248;p13"/>
          <p:cNvSpPr txBox="1">
            <a:spLocks noGrp="1"/>
          </p:cNvSpPr>
          <p:nvPr>
            <p:ph type="subTitle" idx="14"/>
          </p:nvPr>
        </p:nvSpPr>
        <p:spPr>
          <a:xfrm>
            <a:off x="3639600" y="2567097"/>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dirty="0"/>
          </a:p>
        </p:txBody>
      </p:sp>
      <p:sp>
        <p:nvSpPr>
          <p:cNvPr id="249" name="Google Shape;249;p13"/>
          <p:cNvSpPr txBox="1">
            <a:spLocks noGrp="1"/>
          </p:cNvSpPr>
          <p:nvPr>
            <p:ph type="ctrTitle" idx="15"/>
          </p:nvPr>
        </p:nvSpPr>
        <p:spPr>
          <a:xfrm>
            <a:off x="6144675" y="2362792"/>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0" name="Google Shape;250;p13"/>
          <p:cNvSpPr txBox="1">
            <a:spLocks noGrp="1"/>
          </p:cNvSpPr>
          <p:nvPr>
            <p:ph type="subTitle" idx="16"/>
          </p:nvPr>
        </p:nvSpPr>
        <p:spPr>
          <a:xfrm>
            <a:off x="6144675" y="2567097"/>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51" name="Google Shape;251;p13"/>
          <p:cNvSpPr txBox="1">
            <a:spLocks noGrp="1"/>
          </p:cNvSpPr>
          <p:nvPr>
            <p:ph type="ctrTitle" idx="17"/>
          </p:nvPr>
        </p:nvSpPr>
        <p:spPr>
          <a:xfrm>
            <a:off x="3639600" y="92415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2" name="Google Shape;252;p13"/>
          <p:cNvSpPr txBox="1">
            <a:spLocks noGrp="1"/>
          </p:cNvSpPr>
          <p:nvPr>
            <p:ph type="subTitle" idx="18"/>
          </p:nvPr>
        </p:nvSpPr>
        <p:spPr>
          <a:xfrm>
            <a:off x="3639600" y="1128425"/>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dirty="0"/>
          </a:p>
        </p:txBody>
      </p:sp>
      <p:sp>
        <p:nvSpPr>
          <p:cNvPr id="253" name="Google Shape;253;p13"/>
          <p:cNvSpPr txBox="1">
            <a:spLocks noGrp="1"/>
          </p:cNvSpPr>
          <p:nvPr>
            <p:ph type="ctrTitle" idx="19"/>
          </p:nvPr>
        </p:nvSpPr>
        <p:spPr>
          <a:xfrm>
            <a:off x="6144675" y="92415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4" name="Google Shape;254;p13"/>
          <p:cNvSpPr txBox="1">
            <a:spLocks noGrp="1"/>
          </p:cNvSpPr>
          <p:nvPr>
            <p:ph type="subTitle" idx="20"/>
          </p:nvPr>
        </p:nvSpPr>
        <p:spPr>
          <a:xfrm>
            <a:off x="6144675" y="1128425"/>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55" name="Google Shape;255;p13"/>
          <p:cNvSpPr txBox="1">
            <a:spLocks noGrp="1"/>
          </p:cNvSpPr>
          <p:nvPr>
            <p:ph type="title" idx="21"/>
          </p:nvPr>
        </p:nvSpPr>
        <p:spPr>
          <a:xfrm>
            <a:off x="713225" y="2038350"/>
            <a:ext cx="2801400" cy="1072800"/>
          </a:xfrm>
          <a:prstGeom prst="rect">
            <a:avLst/>
          </a:prstGeom>
        </p:spPr>
        <p:txBody>
          <a:bodyPr spcFirstLastPara="1" wrap="square" lIns="91425" tIns="91425" rIns="91425" bIns="91425" anchor="ctr" anchorCtr="0">
            <a:noAutofit/>
          </a:bodyPr>
          <a:lstStyle>
            <a:lvl1pPr lvl="0" rtl="0">
              <a:spcBef>
                <a:spcPts val="0"/>
              </a:spcBef>
              <a:spcAft>
                <a:spcPts val="0"/>
              </a:spcAft>
              <a:buSzPts val="4200"/>
              <a:buNone/>
              <a:defRPr>
                <a:latin typeface="+mj-lt"/>
              </a:defRPr>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56" name="Google Shape;256;p13"/>
          <p:cNvSpPr/>
          <p:nvPr/>
        </p:nvSpPr>
        <p:spPr>
          <a:xfrm flipH="1">
            <a:off x="932588" y="-13048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3"/>
          <p:cNvSpPr/>
          <p:nvPr/>
        </p:nvSpPr>
        <p:spPr>
          <a:xfrm flipH="1">
            <a:off x="-769087" y="3635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8" name="Google Shape;258;p13"/>
          <p:cNvGrpSpPr/>
          <p:nvPr/>
        </p:nvGrpSpPr>
        <p:grpSpPr>
          <a:xfrm rot="-5400000" flipH="1">
            <a:off x="8187713" y="4272661"/>
            <a:ext cx="203100" cy="1116376"/>
            <a:chOff x="-485775" y="1233324"/>
            <a:chExt cx="203100" cy="1116376"/>
          </a:xfrm>
        </p:grpSpPr>
        <p:sp>
          <p:nvSpPr>
            <p:cNvPr id="259" name="Google Shape;259;p1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9" name="Google Shape;269;p13"/>
          <p:cNvGrpSpPr/>
          <p:nvPr/>
        </p:nvGrpSpPr>
        <p:grpSpPr>
          <a:xfrm rot="10800000" flipH="1">
            <a:off x="167663" y="908461"/>
            <a:ext cx="203100" cy="1116376"/>
            <a:chOff x="-485775" y="1233324"/>
            <a:chExt cx="203100" cy="1116376"/>
          </a:xfrm>
        </p:grpSpPr>
        <p:sp>
          <p:nvSpPr>
            <p:cNvPr id="270" name="Google Shape;270;p1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1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1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1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3">
  <p:cSld name="CUSTOM_13">
    <p:spTree>
      <p:nvGrpSpPr>
        <p:cNvPr id="1" name="Shape 393"/>
        <p:cNvGrpSpPr/>
        <p:nvPr/>
      </p:nvGrpSpPr>
      <p:grpSpPr>
        <a:xfrm>
          <a:off x="0" y="0"/>
          <a:ext cx="0" cy="0"/>
          <a:chOff x="0" y="0"/>
          <a:chExt cx="0" cy="0"/>
        </a:xfrm>
      </p:grpSpPr>
      <p:sp>
        <p:nvSpPr>
          <p:cNvPr id="394" name="Google Shape;394;p18"/>
          <p:cNvSpPr txBox="1">
            <a:spLocks noGrp="1"/>
          </p:cNvSpPr>
          <p:nvPr>
            <p:ph type="title"/>
          </p:nvPr>
        </p:nvSpPr>
        <p:spPr>
          <a:xfrm>
            <a:off x="720000" y="434100"/>
            <a:ext cx="7704000" cy="642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grpSp>
        <p:nvGrpSpPr>
          <p:cNvPr id="395" name="Google Shape;395;p18"/>
          <p:cNvGrpSpPr/>
          <p:nvPr/>
        </p:nvGrpSpPr>
        <p:grpSpPr>
          <a:xfrm rot="10800000">
            <a:off x="308175" y="346175"/>
            <a:ext cx="203100" cy="1116376"/>
            <a:chOff x="-485775" y="1233324"/>
            <a:chExt cx="203100" cy="1116376"/>
          </a:xfrm>
        </p:grpSpPr>
        <p:sp>
          <p:nvSpPr>
            <p:cNvPr id="396" name="Google Shape;396;p1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1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1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1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1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1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1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1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1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1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6" name="Google Shape;406;p18"/>
          <p:cNvGrpSpPr/>
          <p:nvPr/>
        </p:nvGrpSpPr>
        <p:grpSpPr>
          <a:xfrm rot="-5400000">
            <a:off x="8260250" y="-224313"/>
            <a:ext cx="203100" cy="1116376"/>
            <a:chOff x="-485775" y="1233324"/>
            <a:chExt cx="203100" cy="1116376"/>
          </a:xfrm>
        </p:grpSpPr>
        <p:sp>
          <p:nvSpPr>
            <p:cNvPr id="407" name="Google Shape;407;p1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1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1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1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1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1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1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1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1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1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7" name="Google Shape;417;p18"/>
          <p:cNvSpPr/>
          <p:nvPr/>
        </p:nvSpPr>
        <p:spPr>
          <a:xfrm>
            <a:off x="-390525" y="4414100"/>
            <a:ext cx="1221900" cy="12219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ext">
  <p:cSld name="CUSTOM_3">
    <p:spTree>
      <p:nvGrpSpPr>
        <p:cNvPr id="1" name="Shape 418"/>
        <p:cNvGrpSpPr/>
        <p:nvPr/>
      </p:nvGrpSpPr>
      <p:grpSpPr>
        <a:xfrm>
          <a:off x="0" y="0"/>
          <a:ext cx="0" cy="0"/>
          <a:chOff x="0" y="0"/>
          <a:chExt cx="0" cy="0"/>
        </a:xfrm>
      </p:grpSpPr>
      <p:sp>
        <p:nvSpPr>
          <p:cNvPr id="419" name="Google Shape;419;p19"/>
          <p:cNvSpPr txBox="1">
            <a:spLocks noGrp="1"/>
          </p:cNvSpPr>
          <p:nvPr>
            <p:ph type="subTitle" idx="1"/>
          </p:nvPr>
        </p:nvSpPr>
        <p:spPr>
          <a:xfrm>
            <a:off x="720000" y="3077723"/>
            <a:ext cx="3155400" cy="1189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atin typeface="+mn-lt"/>
                <a:ea typeface="Roboto" panose="02000000000000000000" pitchFamily="2" charset="0"/>
                <a:cs typeface="Roboto" panose="02000000000000000000" pitchFamily="2" charset="0"/>
              </a:defRPr>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a:endParaRPr dirty="0"/>
          </a:p>
        </p:txBody>
      </p:sp>
      <p:sp>
        <p:nvSpPr>
          <p:cNvPr id="420" name="Google Shape;420;p19"/>
          <p:cNvSpPr txBox="1">
            <a:spLocks noGrp="1"/>
          </p:cNvSpPr>
          <p:nvPr>
            <p:ph type="title"/>
          </p:nvPr>
        </p:nvSpPr>
        <p:spPr>
          <a:xfrm>
            <a:off x="720000" y="1764900"/>
            <a:ext cx="2901600" cy="13128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sz="2400" b="1">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21" name="Google Shape;421;p19"/>
          <p:cNvSpPr txBox="1">
            <a:spLocks noGrp="1"/>
          </p:cNvSpPr>
          <p:nvPr>
            <p:ph type="title" idx="2"/>
          </p:nvPr>
        </p:nvSpPr>
        <p:spPr>
          <a:xfrm>
            <a:off x="720000" y="434100"/>
            <a:ext cx="7704000" cy="6423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grpSp>
        <p:nvGrpSpPr>
          <p:cNvPr id="422" name="Google Shape;422;p19"/>
          <p:cNvGrpSpPr/>
          <p:nvPr/>
        </p:nvGrpSpPr>
        <p:grpSpPr>
          <a:xfrm rot="5400000">
            <a:off x="990600" y="4319424"/>
            <a:ext cx="203100" cy="1116376"/>
            <a:chOff x="-485775" y="1233324"/>
            <a:chExt cx="203100" cy="1116376"/>
          </a:xfrm>
        </p:grpSpPr>
        <p:sp>
          <p:nvSpPr>
            <p:cNvPr id="423" name="Google Shape;423;p1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1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1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1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1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1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1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1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1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1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hanks">
  <p:cSld name="CUSTOM">
    <p:spTree>
      <p:nvGrpSpPr>
        <p:cNvPr id="1" name="Shape 623"/>
        <p:cNvGrpSpPr/>
        <p:nvPr/>
      </p:nvGrpSpPr>
      <p:grpSpPr>
        <a:xfrm>
          <a:off x="0" y="0"/>
          <a:ext cx="0" cy="0"/>
          <a:chOff x="0" y="0"/>
          <a:chExt cx="0" cy="0"/>
        </a:xfrm>
      </p:grpSpPr>
      <p:sp>
        <p:nvSpPr>
          <p:cNvPr id="624" name="Google Shape;624;p26"/>
          <p:cNvSpPr txBox="1">
            <a:spLocks noGrp="1"/>
          </p:cNvSpPr>
          <p:nvPr>
            <p:ph type="ctrTitle"/>
          </p:nvPr>
        </p:nvSpPr>
        <p:spPr>
          <a:xfrm>
            <a:off x="3837425" y="807663"/>
            <a:ext cx="4487400" cy="1116300"/>
          </a:xfrm>
          <a:prstGeom prst="rect">
            <a:avLst/>
          </a:prstGeom>
        </p:spPr>
        <p:txBody>
          <a:bodyPr spcFirstLastPara="1" wrap="square" lIns="91425" tIns="91425" rIns="91425" bIns="91425" anchor="b" anchorCtr="0">
            <a:noAutofit/>
          </a:bodyPr>
          <a:lstStyle>
            <a:lvl1pPr lvl="0" algn="r" rtl="0">
              <a:spcBef>
                <a:spcPts val="0"/>
              </a:spcBef>
              <a:spcAft>
                <a:spcPts val="0"/>
              </a:spcAft>
              <a:buSzPts val="5200"/>
              <a:buNone/>
              <a:defRPr sz="6600" b="1">
                <a:latin typeface="+mj-lt"/>
                <a:ea typeface="Oswald"/>
                <a:cs typeface="Oswald"/>
                <a:sym typeface="Oswald"/>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dirty="0"/>
          </a:p>
        </p:txBody>
      </p:sp>
      <p:sp>
        <p:nvSpPr>
          <p:cNvPr id="625" name="Google Shape;625;p26"/>
          <p:cNvSpPr txBox="1">
            <a:spLocks noGrp="1"/>
          </p:cNvSpPr>
          <p:nvPr>
            <p:ph type="subTitle" idx="1"/>
          </p:nvPr>
        </p:nvSpPr>
        <p:spPr>
          <a:xfrm>
            <a:off x="4465925" y="1982513"/>
            <a:ext cx="3858900" cy="17283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2800"/>
              <a:buNone/>
              <a:defRPr>
                <a:solidFill>
                  <a:schemeClr val="dk1"/>
                </a:solidFill>
                <a:latin typeface="+mn-lt"/>
                <a:ea typeface="DM Sans"/>
                <a:cs typeface="DM Sans"/>
                <a:sym typeface="DM Sans"/>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dirty="0"/>
          </a:p>
        </p:txBody>
      </p:sp>
      <p:sp>
        <p:nvSpPr>
          <p:cNvPr id="627" name="Google Shape;627;p26"/>
          <p:cNvSpPr/>
          <p:nvPr/>
        </p:nvSpPr>
        <p:spPr>
          <a:xfrm flipH="1">
            <a:off x="7981950" y="4107450"/>
            <a:ext cx="1905000" cy="1905000"/>
          </a:xfrm>
          <a:prstGeom prst="donut">
            <a:avLst>
              <a:gd name="adj" fmla="val 1738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26"/>
          <p:cNvSpPr/>
          <p:nvPr/>
        </p:nvSpPr>
        <p:spPr>
          <a:xfrm flipH="1">
            <a:off x="808475" y="-1236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26"/>
          <p:cNvSpPr/>
          <p:nvPr/>
        </p:nvSpPr>
        <p:spPr>
          <a:xfrm flipH="1">
            <a:off x="-1096687" y="188457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0" name="Google Shape;630;p26"/>
          <p:cNvGrpSpPr/>
          <p:nvPr/>
        </p:nvGrpSpPr>
        <p:grpSpPr>
          <a:xfrm flipH="1">
            <a:off x="2713363" y="1495636"/>
            <a:ext cx="203100" cy="1116376"/>
            <a:chOff x="-485775" y="1233324"/>
            <a:chExt cx="203100" cy="1116376"/>
          </a:xfrm>
        </p:grpSpPr>
        <p:sp>
          <p:nvSpPr>
            <p:cNvPr id="631" name="Google Shape;631;p2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2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2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2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2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2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2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2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2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2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1" name="Google Shape;641;p26"/>
          <p:cNvGrpSpPr/>
          <p:nvPr/>
        </p:nvGrpSpPr>
        <p:grpSpPr>
          <a:xfrm rot="5400000">
            <a:off x="7664950" y="-263114"/>
            <a:ext cx="203100" cy="1116376"/>
            <a:chOff x="-485775" y="1233324"/>
            <a:chExt cx="203100" cy="1116376"/>
          </a:xfrm>
        </p:grpSpPr>
        <p:sp>
          <p:nvSpPr>
            <p:cNvPr id="642" name="Google Shape;642;p2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2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2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2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2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2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2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2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2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2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p:cSld name="CUSTOM_14">
    <p:spTree>
      <p:nvGrpSpPr>
        <p:cNvPr id="1" name="Shape 652"/>
        <p:cNvGrpSpPr/>
        <p:nvPr/>
      </p:nvGrpSpPr>
      <p:grpSpPr>
        <a:xfrm>
          <a:off x="0" y="0"/>
          <a:ext cx="0" cy="0"/>
          <a:chOff x="0" y="0"/>
          <a:chExt cx="0" cy="0"/>
        </a:xfrm>
      </p:grpSpPr>
      <p:sp>
        <p:nvSpPr>
          <p:cNvPr id="653" name="Google Shape;653;p27"/>
          <p:cNvSpPr/>
          <p:nvPr/>
        </p:nvSpPr>
        <p:spPr>
          <a:xfrm rot="10800000" flipH="1">
            <a:off x="-1212900" y="29609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27"/>
          <p:cNvSpPr/>
          <p:nvPr/>
        </p:nvSpPr>
        <p:spPr>
          <a:xfrm rot="10800000">
            <a:off x="3393263" y="-136347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5" name="Google Shape;655;p27"/>
          <p:cNvGrpSpPr/>
          <p:nvPr/>
        </p:nvGrpSpPr>
        <p:grpSpPr>
          <a:xfrm rot="5400000" flipH="1">
            <a:off x="1683050" y="4289013"/>
            <a:ext cx="203100" cy="1116376"/>
            <a:chOff x="-485775" y="1233324"/>
            <a:chExt cx="203100" cy="1116376"/>
          </a:xfrm>
        </p:grpSpPr>
        <p:sp>
          <p:nvSpPr>
            <p:cNvPr id="656" name="Google Shape;656;p2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2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2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2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2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2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2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2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2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2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6" name="Google Shape;666;p27"/>
          <p:cNvSpPr/>
          <p:nvPr/>
        </p:nvSpPr>
        <p:spPr>
          <a:xfrm rot="10800000" flipH="1">
            <a:off x="7427100" y="3398200"/>
            <a:ext cx="2669400" cy="2669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67" name="Google Shape;667;p27"/>
          <p:cNvGrpSpPr/>
          <p:nvPr/>
        </p:nvGrpSpPr>
        <p:grpSpPr>
          <a:xfrm rot="10800000" flipH="1">
            <a:off x="8607725" y="1898238"/>
            <a:ext cx="203100" cy="1116376"/>
            <a:chOff x="-485775" y="1233324"/>
            <a:chExt cx="203100" cy="1116376"/>
          </a:xfrm>
        </p:grpSpPr>
        <p:sp>
          <p:nvSpPr>
            <p:cNvPr id="668" name="Google Shape;668;p2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2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2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2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2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2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2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2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2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2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500"/>
              <a:buFont typeface="Oswald"/>
              <a:buNone/>
              <a:defRPr sz="3500" b="1">
                <a:solidFill>
                  <a:schemeClr val="dk1"/>
                </a:solidFill>
                <a:latin typeface="Oswald"/>
                <a:ea typeface="Oswald"/>
                <a:cs typeface="Oswald"/>
                <a:sym typeface="Oswald"/>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1pPr>
            <a:lvl2pPr marL="914400" lvl="1"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2pPr>
            <a:lvl3pPr marL="1371600" lvl="2"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3pPr>
            <a:lvl4pPr marL="1828800" lvl="3"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4pPr>
            <a:lvl5pPr marL="2286000" lvl="4"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5pPr>
            <a:lvl6pPr marL="2743200" lvl="5"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6pPr>
            <a:lvl7pPr marL="3200400" lvl="6"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7pPr>
            <a:lvl8pPr marL="3657600" lvl="7"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8pPr>
            <a:lvl9pPr marL="4114800" lvl="8"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3" r:id="rId3"/>
    <p:sldLayoutId id="2147483658" r:id="rId4"/>
    <p:sldLayoutId id="2147483659" r:id="rId5"/>
    <p:sldLayoutId id="2147483664" r:id="rId6"/>
    <p:sldLayoutId id="2147483665" r:id="rId7"/>
    <p:sldLayoutId id="2147483672" r:id="rId8"/>
    <p:sldLayoutId id="2147483673" r:id="rId9"/>
    <p:sldLayoutId id="2147483674" r:id="rId10"/>
    <p:sldLayoutId id="2147483675" r:id="rId11"/>
    <p:sldLayoutId id="2147483676" r:id="rId12"/>
    <p:sldLayoutId id="2147483679"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Roboto" panose="02000000000000000000" pitchFamily="2" charset="0"/>
          <a:cs typeface="Roboto" panose="020000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microsoft.com/office/2007/relationships/hdphoto" Target="../media/hdphoto7.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microsoft.com/office/2007/relationships/hdphoto" Target="../media/hdphoto8.wdp"/></Relationships>
</file>

<file path=ppt/slides/_rels/slide17.xml.rels><?xml version="1.0" encoding="UTF-8" standalone="yes"?>
<Relationships xmlns="http://schemas.openxmlformats.org/package/2006/relationships"><Relationship Id="rId8" Type="http://schemas.microsoft.com/office/2007/relationships/hdphoto" Target="../media/hdphoto11.wdp"/><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microsoft.com/office/2007/relationships/hdphoto" Target="../media/hdphoto10.wdp"/><Relationship Id="rId5" Type="http://schemas.openxmlformats.org/officeDocument/2006/relationships/image" Target="../media/image23.png"/><Relationship Id="rId10" Type="http://schemas.microsoft.com/office/2007/relationships/hdphoto" Target="../media/hdphoto12.wdp"/><Relationship Id="rId4" Type="http://schemas.microsoft.com/office/2007/relationships/hdphoto" Target="../media/hdphoto9.wdp"/><Relationship Id="rId9"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3.xml.rels><?xml version="1.0" encoding="UTF-8" standalone="yes"?>
<Relationships xmlns="http://schemas.openxmlformats.org/package/2006/relationships"><Relationship Id="rId3" Type="http://schemas.openxmlformats.org/officeDocument/2006/relationships/hyperlink" Target="https://youtu.be/t3_GdnuGw0c" TargetMode="External"/><Relationship Id="rId2" Type="http://schemas.openxmlformats.org/officeDocument/2006/relationships/slideLayout" Target="../slideLayouts/slideLayout3.xml"/><Relationship Id="rId1" Type="http://schemas.openxmlformats.org/officeDocument/2006/relationships/video" Target="https://www.youtube.com/embed/t3_GdnuGw0c?feature=oembed" TargetMode="Externa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8.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4.wdp"/></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5.wdp"/></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microsoft.com/office/2007/relationships/hdphoto" Target="../media/hdphoto6.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Shape 750"/>
        <p:cNvGrpSpPr/>
        <p:nvPr/>
      </p:nvGrpSpPr>
      <p:grpSpPr>
        <a:xfrm>
          <a:off x="0" y="0"/>
          <a:ext cx="0" cy="0"/>
          <a:chOff x="0" y="0"/>
          <a:chExt cx="0" cy="0"/>
        </a:xfrm>
      </p:grpSpPr>
      <p:sp>
        <p:nvSpPr>
          <p:cNvPr id="751" name="Google Shape;751;p33"/>
          <p:cNvSpPr txBox="1">
            <a:spLocks noGrp="1"/>
          </p:cNvSpPr>
          <p:nvPr>
            <p:ph type="ctrTitle"/>
          </p:nvPr>
        </p:nvSpPr>
        <p:spPr>
          <a:xfrm>
            <a:off x="713225" y="742950"/>
            <a:ext cx="5313502" cy="2531049"/>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sz="5400" dirty="0"/>
              <a:t>STAYING THE COURSE</a:t>
            </a:r>
          </a:p>
        </p:txBody>
      </p:sp>
      <p:sp>
        <p:nvSpPr>
          <p:cNvPr id="752" name="Google Shape;752;p33"/>
          <p:cNvSpPr txBox="1">
            <a:spLocks noGrp="1"/>
          </p:cNvSpPr>
          <p:nvPr>
            <p:ph type="subTitle" idx="1"/>
          </p:nvPr>
        </p:nvSpPr>
        <p:spPr>
          <a:xfrm>
            <a:off x="713225" y="3312962"/>
            <a:ext cx="3012600" cy="633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December/January</a:t>
            </a:r>
            <a:endParaRPr dirty="0"/>
          </a:p>
        </p:txBody>
      </p:sp>
      <p:sp>
        <p:nvSpPr>
          <p:cNvPr id="753" name="Google Shape;753;p33"/>
          <p:cNvSpPr/>
          <p:nvPr/>
        </p:nvSpPr>
        <p:spPr>
          <a:xfrm>
            <a:off x="4934407" y="1894821"/>
            <a:ext cx="3949500" cy="394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6" name="Google Shape;756;p33"/>
          <p:cNvGrpSpPr/>
          <p:nvPr/>
        </p:nvGrpSpPr>
        <p:grpSpPr>
          <a:xfrm>
            <a:off x="4495800" y="3224049"/>
            <a:ext cx="203100" cy="1116376"/>
            <a:chOff x="-485775" y="1233324"/>
            <a:chExt cx="203100" cy="1116376"/>
          </a:xfrm>
        </p:grpSpPr>
        <p:sp>
          <p:nvSpPr>
            <p:cNvPr id="757" name="Google Shape;757;p3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3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3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3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3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3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3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3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3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3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Rectangle 1">
            <a:extLst>
              <a:ext uri="{FF2B5EF4-FFF2-40B4-BE49-F238E27FC236}">
                <a16:creationId xmlns:a16="http://schemas.microsoft.com/office/drawing/2014/main" id="{5DBE69BB-0553-400A-9C97-496DE6E723F3}"/>
              </a:ext>
            </a:extLst>
          </p:cNvPr>
          <p:cNvSpPr/>
          <p:nvPr/>
        </p:nvSpPr>
        <p:spPr>
          <a:xfrm>
            <a:off x="0" y="0"/>
            <a:ext cx="2833255" cy="539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mj-lt"/>
              </a:rPr>
              <a:t>STUDENT EDITION</a:t>
            </a:r>
          </a:p>
        </p:txBody>
      </p:sp>
      <p:pic>
        <p:nvPicPr>
          <p:cNvPr id="4" name="Picture 3" descr="A picture containing wooden, wood&#10;&#10;Description automatically generated">
            <a:extLst>
              <a:ext uri="{FF2B5EF4-FFF2-40B4-BE49-F238E27FC236}">
                <a16:creationId xmlns:a16="http://schemas.microsoft.com/office/drawing/2014/main" id="{D50BC497-A20E-4448-A1B1-F7ACF0C06BC9}"/>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3903843" y="1504654"/>
            <a:ext cx="4716781" cy="3640765"/>
          </a:xfrm>
          <a:prstGeom prst="rect">
            <a:avLst/>
          </a:prstGeom>
        </p:spPr>
      </p:pic>
      <p:sp>
        <p:nvSpPr>
          <p:cNvPr id="755" name="Google Shape;755;p33"/>
          <p:cNvSpPr/>
          <p:nvPr/>
        </p:nvSpPr>
        <p:spPr>
          <a:xfrm>
            <a:off x="7626842" y="1422555"/>
            <a:ext cx="1171800" cy="1171800"/>
          </a:xfrm>
          <a:prstGeom prst="donut">
            <a:avLst>
              <a:gd name="adj" fmla="val 24938"/>
            </a:avLst>
          </a:prstGeom>
          <a:solidFill>
            <a:schemeClr val="bg2">
              <a:alpha val="8324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49"/>
        <p:cNvGrpSpPr/>
        <p:nvPr/>
      </p:nvGrpSpPr>
      <p:grpSpPr>
        <a:xfrm>
          <a:off x="0" y="0"/>
          <a:ext cx="0" cy="0"/>
          <a:chOff x="0" y="0"/>
          <a:chExt cx="0" cy="0"/>
        </a:xfrm>
      </p:grpSpPr>
      <p:sp>
        <p:nvSpPr>
          <p:cNvPr id="850" name="Google Shape;850;p39"/>
          <p:cNvSpPr txBox="1">
            <a:spLocks noGrp="1"/>
          </p:cNvSpPr>
          <p:nvPr>
            <p:ph type="title" idx="6"/>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STUDY GOALS</a:t>
            </a:r>
          </a:p>
        </p:txBody>
      </p:sp>
      <p:sp>
        <p:nvSpPr>
          <p:cNvPr id="852" name="Google Shape;852;p39"/>
          <p:cNvSpPr txBox="1">
            <a:spLocks noGrp="1"/>
          </p:cNvSpPr>
          <p:nvPr>
            <p:ph type="subTitle" idx="1"/>
          </p:nvPr>
        </p:nvSpPr>
        <p:spPr>
          <a:xfrm>
            <a:off x="1009640" y="2968115"/>
            <a:ext cx="2031272" cy="70115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dirty="0"/>
              <a:t>What shall I do with the study time I've put aside today?</a:t>
            </a:r>
          </a:p>
        </p:txBody>
      </p:sp>
      <p:sp>
        <p:nvSpPr>
          <p:cNvPr id="854" name="Google Shape;854;p39"/>
          <p:cNvSpPr txBox="1">
            <a:spLocks noGrp="1"/>
          </p:cNvSpPr>
          <p:nvPr>
            <p:ph type="subTitle" idx="3"/>
          </p:nvPr>
        </p:nvSpPr>
        <p:spPr>
          <a:xfrm>
            <a:off x="3607975" y="2968115"/>
            <a:ext cx="1928044" cy="70115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dirty="0"/>
              <a:t>What is important today for this week's goals?</a:t>
            </a:r>
          </a:p>
        </p:txBody>
      </p:sp>
      <p:sp>
        <p:nvSpPr>
          <p:cNvPr id="856" name="Google Shape;856;p39"/>
          <p:cNvSpPr txBox="1">
            <a:spLocks noGrp="1"/>
          </p:cNvSpPr>
          <p:nvPr>
            <p:ph type="subTitle" idx="5"/>
          </p:nvPr>
        </p:nvSpPr>
        <p:spPr>
          <a:xfrm>
            <a:off x="6025116" y="2968115"/>
            <a:ext cx="2187216" cy="70115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dirty="0"/>
              <a:t>Would I be better off if I studied a section of my module, or worked out the tasks I need to do to complete my assignment?</a:t>
            </a:r>
          </a:p>
        </p:txBody>
      </p:sp>
      <p:sp>
        <p:nvSpPr>
          <p:cNvPr id="857" name="Google Shape;857;p39"/>
          <p:cNvSpPr/>
          <p:nvPr/>
        </p:nvSpPr>
        <p:spPr>
          <a:xfrm>
            <a:off x="1568076" y="2001430"/>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39"/>
          <p:cNvSpPr/>
          <p:nvPr/>
        </p:nvSpPr>
        <p:spPr>
          <a:xfrm>
            <a:off x="4114797" y="2001430"/>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59" name="Google Shape;859;p39"/>
          <p:cNvSpPr/>
          <p:nvPr/>
        </p:nvSpPr>
        <p:spPr>
          <a:xfrm>
            <a:off x="6661524" y="2001430"/>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852;p39">
            <a:extLst>
              <a:ext uri="{FF2B5EF4-FFF2-40B4-BE49-F238E27FC236}">
                <a16:creationId xmlns:a16="http://schemas.microsoft.com/office/drawing/2014/main" id="{1D6C45A2-D4AB-4973-B80B-2C6266A0FA2C}"/>
              </a:ext>
            </a:extLst>
          </p:cNvPr>
          <p:cNvSpPr txBox="1">
            <a:spLocks/>
          </p:cNvSpPr>
          <p:nvPr/>
        </p:nvSpPr>
        <p:spPr>
          <a:xfrm>
            <a:off x="774745" y="1020669"/>
            <a:ext cx="7431629" cy="79070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400"/>
              <a:buFont typeface="DM Sans"/>
              <a:buNone/>
              <a:defRPr sz="1400" b="0" i="0" u="none" strike="noStrike" cap="none">
                <a:solidFill>
                  <a:schemeClr val="dk1"/>
                </a:solidFill>
                <a:latin typeface="+mn-lt"/>
                <a:ea typeface="DM Sans"/>
                <a:cs typeface="DM Sans"/>
                <a:sym typeface="DM Sans"/>
              </a:defRPr>
            </a:lvl1pPr>
            <a:lvl2pPr marL="914400" marR="0" lvl="1"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2pPr>
            <a:lvl3pPr marL="1371600" marR="0" lvl="2"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3pPr>
            <a:lvl4pPr marL="1828800" marR="0" lvl="3"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4pPr>
            <a:lvl5pPr marL="2286000" marR="0" lvl="4"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5pPr>
            <a:lvl6pPr marL="2743200" marR="0" lvl="5"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6pPr>
            <a:lvl7pPr marL="3200400" marR="0" lvl="6"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7pPr>
            <a:lvl8pPr marL="3657600" marR="0" lvl="7"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8pPr>
            <a:lvl9pPr marL="4114800" marR="0" lvl="8"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9pPr>
          </a:lstStyle>
          <a:p>
            <a:pPr marL="285750" indent="-285750" algn="l">
              <a:buClr>
                <a:schemeClr val="bg2"/>
              </a:buClr>
              <a:buFont typeface="Arial" panose="020B0604020202020204" pitchFamily="34" charset="0"/>
              <a:buChar char="•"/>
            </a:pPr>
            <a:r>
              <a:rPr lang="en-GB" dirty="0"/>
              <a:t>Do you use a to do list?</a:t>
            </a:r>
          </a:p>
          <a:p>
            <a:pPr marL="285750" indent="-285750" algn="l">
              <a:buClr>
                <a:schemeClr val="bg2"/>
              </a:buClr>
              <a:buFont typeface="Arial" panose="020B0604020202020204" pitchFamily="34" charset="0"/>
              <a:buChar char="•"/>
            </a:pPr>
            <a:r>
              <a:rPr lang="en-GB" dirty="0"/>
              <a:t>Does it work for you? </a:t>
            </a:r>
          </a:p>
        </p:txBody>
      </p:sp>
      <p:pic>
        <p:nvPicPr>
          <p:cNvPr id="3" name="Graphic 2" descr="Storytelling with solid fill">
            <a:extLst>
              <a:ext uri="{FF2B5EF4-FFF2-40B4-BE49-F238E27FC236}">
                <a16:creationId xmlns:a16="http://schemas.microsoft.com/office/drawing/2014/main" id="{C9C17AD2-5C5C-482B-99D3-F0E67E20B7D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704321" y="2114361"/>
            <a:ext cx="641910" cy="641910"/>
          </a:xfrm>
          <a:prstGeom prst="rect">
            <a:avLst/>
          </a:prstGeom>
        </p:spPr>
      </p:pic>
      <p:pic>
        <p:nvPicPr>
          <p:cNvPr id="16" name="Graphic 15" descr="Star with solid fill">
            <a:extLst>
              <a:ext uri="{FF2B5EF4-FFF2-40B4-BE49-F238E27FC236}">
                <a16:creationId xmlns:a16="http://schemas.microsoft.com/office/drawing/2014/main" id="{189344B7-9742-44CC-B05B-96034C367218}"/>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4251042" y="2114361"/>
            <a:ext cx="641910" cy="641910"/>
          </a:xfrm>
          <a:prstGeom prst="rect">
            <a:avLst/>
          </a:prstGeom>
        </p:spPr>
      </p:pic>
      <p:pic>
        <p:nvPicPr>
          <p:cNvPr id="17" name="Graphic 16" descr="Puzzle with solid fill">
            <a:extLst>
              <a:ext uri="{FF2B5EF4-FFF2-40B4-BE49-F238E27FC236}">
                <a16:creationId xmlns:a16="http://schemas.microsoft.com/office/drawing/2014/main" id="{3883627B-7856-4EA9-A305-0A3736D75388}"/>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6797769" y="2114361"/>
            <a:ext cx="641910" cy="64191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sp>
        <p:nvSpPr>
          <p:cNvPr id="795" name="Google Shape;795;p35"/>
          <p:cNvSpPr txBox="1">
            <a:spLocks noGrp="1"/>
          </p:cNvSpPr>
          <p:nvPr>
            <p:ph type="title" idx="21"/>
          </p:nvPr>
        </p:nvSpPr>
        <p:spPr>
          <a:xfrm>
            <a:off x="713225" y="2038350"/>
            <a:ext cx="2801400" cy="1072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dirty="0"/>
              <a:t>Action plans</a:t>
            </a:r>
            <a:endParaRPr dirty="0"/>
          </a:p>
        </p:txBody>
      </p:sp>
      <p:sp>
        <p:nvSpPr>
          <p:cNvPr id="10" name="Subtitle 9">
            <a:extLst>
              <a:ext uri="{FF2B5EF4-FFF2-40B4-BE49-F238E27FC236}">
                <a16:creationId xmlns:a16="http://schemas.microsoft.com/office/drawing/2014/main" id="{5A167247-EF27-4768-8226-636D688009A0}"/>
              </a:ext>
            </a:extLst>
          </p:cNvPr>
          <p:cNvSpPr>
            <a:spLocks noGrp="1"/>
          </p:cNvSpPr>
          <p:nvPr>
            <p:ph type="subTitle" idx="20"/>
          </p:nvPr>
        </p:nvSpPr>
        <p:spPr>
          <a:xfrm>
            <a:off x="3514625" y="1738745"/>
            <a:ext cx="4906450" cy="2382982"/>
          </a:xfrm>
        </p:spPr>
        <p:txBody>
          <a:bodyPr/>
          <a:lstStyle/>
          <a:p>
            <a:pPr>
              <a:buClr>
                <a:schemeClr val="bg2"/>
              </a:buClr>
              <a:buFont typeface="Arial" panose="020B0604020202020204" pitchFamily="34" charset="0"/>
              <a:buChar char="•"/>
            </a:pPr>
            <a:r>
              <a:rPr lang="en-GB" sz="1800" dirty="0"/>
              <a:t>My goal</a:t>
            </a:r>
          </a:p>
          <a:p>
            <a:pPr>
              <a:buClr>
                <a:schemeClr val="bg2"/>
              </a:buClr>
              <a:buFont typeface="Arial" panose="020B0604020202020204" pitchFamily="34" charset="0"/>
              <a:buChar char="•"/>
            </a:pPr>
            <a:r>
              <a:rPr lang="en-GB" sz="1800" dirty="0"/>
              <a:t>What do I need to do to achieve it?</a:t>
            </a:r>
          </a:p>
          <a:p>
            <a:pPr>
              <a:buClr>
                <a:schemeClr val="bg2"/>
              </a:buClr>
              <a:buFont typeface="Arial" panose="020B0604020202020204" pitchFamily="34" charset="0"/>
              <a:buChar char="•"/>
            </a:pPr>
            <a:r>
              <a:rPr lang="en-GB" sz="1800" dirty="0"/>
              <a:t>How can I achieve it?</a:t>
            </a:r>
          </a:p>
          <a:p>
            <a:pPr>
              <a:buClr>
                <a:schemeClr val="bg2"/>
              </a:buClr>
              <a:buFont typeface="Arial" panose="020B0604020202020204" pitchFamily="34" charset="0"/>
              <a:buChar char="•"/>
            </a:pPr>
            <a:r>
              <a:rPr lang="en-GB" sz="1800" dirty="0"/>
              <a:t>What resources will I need?</a:t>
            </a:r>
          </a:p>
          <a:p>
            <a:pPr>
              <a:buClr>
                <a:schemeClr val="bg2"/>
              </a:buClr>
              <a:buFont typeface="Arial" panose="020B0604020202020204" pitchFamily="34" charset="0"/>
              <a:buChar char="•"/>
            </a:pPr>
            <a:r>
              <a:rPr lang="en-GB" sz="1800" dirty="0"/>
              <a:t>When can I take action?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9" name="Google Shape;829;p38"/>
          <p:cNvSpPr/>
          <p:nvPr/>
        </p:nvSpPr>
        <p:spPr>
          <a:xfrm>
            <a:off x="5191575" y="1460100"/>
            <a:ext cx="3359100" cy="3359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34" name="Google Shape;834;p38"/>
          <p:cNvGrpSpPr/>
          <p:nvPr/>
        </p:nvGrpSpPr>
        <p:grpSpPr>
          <a:xfrm rot="10800000">
            <a:off x="8011488" y="2615836"/>
            <a:ext cx="203100" cy="1116376"/>
            <a:chOff x="-485775" y="1233324"/>
            <a:chExt cx="203100" cy="1116376"/>
          </a:xfrm>
        </p:grpSpPr>
        <p:sp>
          <p:nvSpPr>
            <p:cNvPr id="835" name="Google Shape;835;p38"/>
            <p:cNvSpPr/>
            <p:nvPr/>
          </p:nvSpPr>
          <p:spPr>
            <a:xfrm>
              <a:off x="-485775" y="18429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485775" y="19949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485775" y="21469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485775" y="22990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33375" y="15381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333375" y="16901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333375" y="18421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333375" y="19942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333375" y="12333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33375" y="13853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8" name="Google Shape;828;p38"/>
          <p:cNvSpPr/>
          <p:nvPr/>
        </p:nvSpPr>
        <p:spPr>
          <a:xfrm>
            <a:off x="3504600" y="4029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133;p47">
            <a:extLst>
              <a:ext uri="{FF2B5EF4-FFF2-40B4-BE49-F238E27FC236}">
                <a16:creationId xmlns:a16="http://schemas.microsoft.com/office/drawing/2014/main" id="{4FC4998A-9516-4DE7-B090-8C5898D9F935}"/>
              </a:ext>
            </a:extLst>
          </p:cNvPr>
          <p:cNvSpPr txBox="1">
            <a:spLocks noGrp="1"/>
          </p:cNvSpPr>
          <p:nvPr>
            <p:ph type="title"/>
          </p:nvPr>
        </p:nvSpPr>
        <p:spPr>
          <a:xfrm>
            <a:off x="719999" y="1481213"/>
            <a:ext cx="4508457" cy="1360051"/>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DISCUSS</a:t>
            </a:r>
            <a:br>
              <a:rPr lang="en-GB" sz="3600" dirty="0"/>
            </a:br>
            <a:r>
              <a:rPr lang="en-GB" sz="3200" dirty="0"/>
              <a:t>Distractions and procrastination.</a:t>
            </a:r>
            <a:endParaRPr sz="3600" dirty="0"/>
          </a:p>
        </p:txBody>
      </p:sp>
      <p:sp>
        <p:nvSpPr>
          <p:cNvPr id="27" name="TextBox 26">
            <a:extLst>
              <a:ext uri="{FF2B5EF4-FFF2-40B4-BE49-F238E27FC236}">
                <a16:creationId xmlns:a16="http://schemas.microsoft.com/office/drawing/2014/main" id="{A28A5E75-D679-4635-9C4C-DFBB54E200D0}"/>
              </a:ext>
            </a:extLst>
          </p:cNvPr>
          <p:cNvSpPr txBox="1"/>
          <p:nvPr/>
        </p:nvSpPr>
        <p:spPr>
          <a:xfrm>
            <a:off x="719999" y="3059898"/>
            <a:ext cx="3107722" cy="307777"/>
          </a:xfrm>
          <a:prstGeom prst="rect">
            <a:avLst/>
          </a:prstGeom>
          <a:noFill/>
        </p:spPr>
        <p:txBody>
          <a:bodyPr wrap="square">
            <a:spAutoFit/>
          </a:bodyPr>
          <a:lstStyle/>
          <a:p>
            <a:pPr>
              <a:buClr>
                <a:schemeClr val="bg2"/>
              </a:buClr>
            </a:pPr>
            <a:r>
              <a:rPr lang="en-GB" dirty="0">
                <a:latin typeface="+mn-lt"/>
              </a:rPr>
              <a:t>What is your biggest distraction?</a:t>
            </a:r>
          </a:p>
        </p:txBody>
      </p:sp>
      <p:pic>
        <p:nvPicPr>
          <p:cNvPr id="4" name="Picture 3" descr="A white video game controller&#10;&#10;Description automatically generated with low confidence">
            <a:extLst>
              <a:ext uri="{FF2B5EF4-FFF2-40B4-BE49-F238E27FC236}">
                <a16:creationId xmlns:a16="http://schemas.microsoft.com/office/drawing/2014/main" id="{35DC1279-AD78-4035-A322-FD8935506E7E}"/>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3952426" y="521757"/>
            <a:ext cx="3890187" cy="3890187"/>
          </a:xfrm>
          <a:prstGeom prst="rect">
            <a:avLst/>
          </a:prstGeom>
        </p:spPr>
      </p:pic>
      <p:sp>
        <p:nvSpPr>
          <p:cNvPr id="845" name="Google Shape;845;p38"/>
          <p:cNvSpPr/>
          <p:nvPr/>
        </p:nvSpPr>
        <p:spPr>
          <a:xfrm>
            <a:off x="3957423" y="564651"/>
            <a:ext cx="1171800" cy="1171800"/>
          </a:xfrm>
          <a:prstGeom prst="donut">
            <a:avLst>
              <a:gd name="adj" fmla="val 24938"/>
            </a:avLst>
          </a:prstGeom>
          <a:solidFill>
            <a:srgbClr val="FF3399">
              <a:alpha val="80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148780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sp>
        <p:nvSpPr>
          <p:cNvPr id="795" name="Google Shape;795;p35"/>
          <p:cNvSpPr txBox="1">
            <a:spLocks noGrp="1"/>
          </p:cNvSpPr>
          <p:nvPr>
            <p:ph type="title" idx="21"/>
          </p:nvPr>
        </p:nvSpPr>
        <p:spPr>
          <a:xfrm>
            <a:off x="713225" y="2038350"/>
            <a:ext cx="3114496" cy="1072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dirty="0"/>
              <a:t>Distractions and procrastination</a:t>
            </a:r>
            <a:endParaRPr dirty="0"/>
          </a:p>
        </p:txBody>
      </p:sp>
      <p:sp>
        <p:nvSpPr>
          <p:cNvPr id="10" name="Subtitle 9">
            <a:extLst>
              <a:ext uri="{FF2B5EF4-FFF2-40B4-BE49-F238E27FC236}">
                <a16:creationId xmlns:a16="http://schemas.microsoft.com/office/drawing/2014/main" id="{5A167247-EF27-4768-8226-636D688009A0}"/>
              </a:ext>
            </a:extLst>
          </p:cNvPr>
          <p:cNvSpPr>
            <a:spLocks noGrp="1"/>
          </p:cNvSpPr>
          <p:nvPr>
            <p:ph type="subTitle" idx="20"/>
          </p:nvPr>
        </p:nvSpPr>
        <p:spPr>
          <a:xfrm>
            <a:off x="3990753" y="609600"/>
            <a:ext cx="4430322" cy="3512127"/>
          </a:xfrm>
        </p:spPr>
        <p:txBody>
          <a:bodyPr/>
          <a:lstStyle/>
          <a:p>
            <a:pPr>
              <a:buClr>
                <a:schemeClr val="bg2"/>
              </a:buClr>
              <a:buFont typeface="Arial" panose="020B0604020202020204" pitchFamily="34" charset="0"/>
              <a:buChar char="•"/>
            </a:pPr>
            <a:r>
              <a:rPr lang="en-GB" sz="1600" dirty="0"/>
              <a:t>Set realistic goals for your study session</a:t>
            </a:r>
          </a:p>
          <a:p>
            <a:pPr>
              <a:buClr>
                <a:schemeClr val="bg2"/>
              </a:buClr>
              <a:buFont typeface="Arial" panose="020B0604020202020204" pitchFamily="34" charset="0"/>
              <a:buChar char="•"/>
            </a:pPr>
            <a:r>
              <a:rPr lang="en-GB" sz="1600" dirty="0"/>
              <a:t>Aim to minimise real interruptions</a:t>
            </a:r>
          </a:p>
          <a:p>
            <a:pPr>
              <a:buClr>
                <a:schemeClr val="bg2"/>
              </a:buClr>
              <a:buFont typeface="Arial" panose="020B0604020202020204" pitchFamily="34" charset="0"/>
              <a:buChar char="•"/>
            </a:pPr>
            <a:r>
              <a:rPr lang="en-GB" sz="1600" dirty="0"/>
              <a:t>Have short-term deadlines</a:t>
            </a:r>
          </a:p>
          <a:p>
            <a:pPr>
              <a:buClr>
                <a:schemeClr val="bg2"/>
              </a:buClr>
              <a:buFont typeface="Arial" panose="020B0604020202020204" pitchFamily="34" charset="0"/>
              <a:buChar char="•"/>
            </a:pPr>
            <a:r>
              <a:rPr lang="en-GB" sz="1600" dirty="0"/>
              <a:t>You don’t need to produce the perfect assignment or project</a:t>
            </a:r>
          </a:p>
          <a:p>
            <a:pPr>
              <a:buClr>
                <a:schemeClr val="bg2"/>
              </a:buClr>
              <a:buFont typeface="Arial" panose="020B0604020202020204" pitchFamily="34" charset="0"/>
              <a:buChar char="•"/>
            </a:pPr>
            <a:r>
              <a:rPr lang="en-GB" sz="1600" dirty="0"/>
              <a:t>Avoid taking on too many commitments - learn to politely say 'no'</a:t>
            </a:r>
          </a:p>
          <a:p>
            <a:pPr>
              <a:buClr>
                <a:schemeClr val="bg2"/>
              </a:buClr>
              <a:buFont typeface="Arial" panose="020B0604020202020204" pitchFamily="34" charset="0"/>
              <a:buChar char="•"/>
            </a:pPr>
            <a:r>
              <a:rPr lang="en-GB" sz="1600" dirty="0"/>
              <a:t>Learn to prioritise your tasks</a:t>
            </a:r>
          </a:p>
          <a:p>
            <a:pPr>
              <a:buClr>
                <a:schemeClr val="bg2"/>
              </a:buClr>
              <a:buFont typeface="Arial" panose="020B0604020202020204" pitchFamily="34" charset="0"/>
              <a:buChar char="•"/>
            </a:pPr>
            <a:r>
              <a:rPr lang="en-GB" sz="1600" dirty="0"/>
              <a:t>Do a deal with yourself - 'Okay, I'll go to out with my friend tonight, but this means that I'll need to get up early on Sunday to study instead'.</a:t>
            </a:r>
          </a:p>
          <a:p>
            <a:pPr>
              <a:buClr>
                <a:schemeClr val="bg2"/>
              </a:buClr>
              <a:buFont typeface="Arial" panose="020B0604020202020204" pitchFamily="34" charset="0"/>
              <a:buChar char="•"/>
            </a:pPr>
            <a:r>
              <a:rPr lang="en-GB" sz="1600" dirty="0"/>
              <a:t>Just do it! You may find that the task doesn't take as long as you expected and you'll feel much better for getting it out of the way.</a:t>
            </a:r>
          </a:p>
        </p:txBody>
      </p:sp>
    </p:spTree>
    <p:extLst>
      <p:ext uri="{BB962C8B-B14F-4D97-AF65-F5344CB8AC3E}">
        <p14:creationId xmlns:p14="http://schemas.microsoft.com/office/powerpoint/2010/main" val="22797704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sp>
        <p:nvSpPr>
          <p:cNvPr id="795" name="Google Shape;795;p35"/>
          <p:cNvSpPr txBox="1">
            <a:spLocks noGrp="1"/>
          </p:cNvSpPr>
          <p:nvPr>
            <p:ph type="title" idx="21"/>
          </p:nvPr>
        </p:nvSpPr>
        <p:spPr>
          <a:xfrm>
            <a:off x="713225" y="2038350"/>
            <a:ext cx="2845138" cy="1072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dirty="0"/>
              <a:t>Helpful tips for time management</a:t>
            </a:r>
            <a:endParaRPr dirty="0"/>
          </a:p>
        </p:txBody>
      </p:sp>
      <p:sp>
        <p:nvSpPr>
          <p:cNvPr id="10" name="Subtitle 9">
            <a:extLst>
              <a:ext uri="{FF2B5EF4-FFF2-40B4-BE49-F238E27FC236}">
                <a16:creationId xmlns:a16="http://schemas.microsoft.com/office/drawing/2014/main" id="{5A167247-EF27-4768-8226-636D688009A0}"/>
              </a:ext>
            </a:extLst>
          </p:cNvPr>
          <p:cNvSpPr>
            <a:spLocks noGrp="1"/>
          </p:cNvSpPr>
          <p:nvPr>
            <p:ph type="subTitle" idx="20"/>
          </p:nvPr>
        </p:nvSpPr>
        <p:spPr>
          <a:xfrm>
            <a:off x="3352800" y="609600"/>
            <a:ext cx="5344633" cy="3512127"/>
          </a:xfrm>
        </p:spPr>
        <p:txBody>
          <a:bodyPr/>
          <a:lstStyle/>
          <a:p>
            <a:pPr>
              <a:buClr>
                <a:schemeClr val="bg2"/>
              </a:buClr>
              <a:buFont typeface="Arial" panose="020B0604020202020204" pitchFamily="34" charset="0"/>
              <a:buChar char="•"/>
            </a:pPr>
            <a:r>
              <a:rPr lang="en-GB" sz="1600" dirty="0"/>
              <a:t>Regularly check your study calendar - be aware of approaching deadlines so there are no surprises.</a:t>
            </a:r>
          </a:p>
          <a:p>
            <a:pPr>
              <a:buClr>
                <a:schemeClr val="bg2"/>
              </a:buClr>
              <a:buFont typeface="Arial" panose="020B0604020202020204" pitchFamily="34" charset="0"/>
              <a:buChar char="•"/>
            </a:pPr>
            <a:r>
              <a:rPr lang="en-GB" sz="1600" dirty="0"/>
              <a:t>Write out the next assignment question - use it as a bookmark and keep it in front of you while you're reading, so your notes are focused and relevant.</a:t>
            </a:r>
          </a:p>
          <a:p>
            <a:pPr>
              <a:buClr>
                <a:schemeClr val="bg2"/>
              </a:buClr>
              <a:buFont typeface="Arial" panose="020B0604020202020204" pitchFamily="34" charset="0"/>
              <a:buChar char="•"/>
            </a:pPr>
            <a:r>
              <a:rPr lang="en-GB" sz="1600" dirty="0"/>
              <a:t>Learn new terminology as it appears - try to use it in assignments to demonstrate your comprehension of concepts and ideas.</a:t>
            </a:r>
          </a:p>
          <a:p>
            <a:pPr>
              <a:buClr>
                <a:schemeClr val="bg2"/>
              </a:buClr>
              <a:buFont typeface="Arial" panose="020B0604020202020204" pitchFamily="34" charset="0"/>
              <a:buChar char="•"/>
            </a:pPr>
            <a:r>
              <a:rPr lang="en-GB" sz="1600" dirty="0"/>
              <a:t>Highlight and make a note of references you'll need in an assignment as you go along - this can really save time later.</a:t>
            </a:r>
          </a:p>
          <a:p>
            <a:pPr>
              <a:buClr>
                <a:schemeClr val="bg2"/>
              </a:buClr>
              <a:buFont typeface="Arial" panose="020B0604020202020204" pitchFamily="34" charset="0"/>
              <a:buChar char="•"/>
            </a:pPr>
            <a:r>
              <a:rPr lang="en-GB" sz="1600" dirty="0"/>
              <a:t>Check the rules for your assessment – </a:t>
            </a:r>
          </a:p>
          <a:p>
            <a:pPr>
              <a:buClr>
                <a:schemeClr val="bg2"/>
              </a:buClr>
              <a:buFont typeface="Arial" panose="020B0604020202020204" pitchFamily="34" charset="0"/>
              <a:buChar char="•"/>
            </a:pPr>
            <a:r>
              <a:rPr lang="en-GB" sz="1600" dirty="0"/>
              <a:t>Tell your tutor or student support team of any difficulties you are experiencing - they will be pleased to offer help and guidance.</a:t>
            </a:r>
          </a:p>
        </p:txBody>
      </p:sp>
    </p:spTree>
    <p:extLst>
      <p:ext uri="{BB962C8B-B14F-4D97-AF65-F5344CB8AC3E}">
        <p14:creationId xmlns:p14="http://schemas.microsoft.com/office/powerpoint/2010/main" val="19789338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sp>
        <p:nvSpPr>
          <p:cNvPr id="795" name="Google Shape;795;p35"/>
          <p:cNvSpPr txBox="1">
            <a:spLocks noGrp="1"/>
          </p:cNvSpPr>
          <p:nvPr>
            <p:ph type="title" idx="21"/>
          </p:nvPr>
        </p:nvSpPr>
        <p:spPr>
          <a:xfrm>
            <a:off x="713225" y="2038350"/>
            <a:ext cx="2845138" cy="1072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dirty="0"/>
              <a:t>Make active choices</a:t>
            </a:r>
            <a:endParaRPr dirty="0"/>
          </a:p>
        </p:txBody>
      </p:sp>
      <p:sp>
        <p:nvSpPr>
          <p:cNvPr id="10" name="Subtitle 9">
            <a:extLst>
              <a:ext uri="{FF2B5EF4-FFF2-40B4-BE49-F238E27FC236}">
                <a16:creationId xmlns:a16="http://schemas.microsoft.com/office/drawing/2014/main" id="{5A167247-EF27-4768-8226-636D688009A0}"/>
              </a:ext>
            </a:extLst>
          </p:cNvPr>
          <p:cNvSpPr>
            <a:spLocks noGrp="1"/>
          </p:cNvSpPr>
          <p:nvPr>
            <p:ph type="subTitle" idx="20"/>
          </p:nvPr>
        </p:nvSpPr>
        <p:spPr>
          <a:xfrm>
            <a:off x="3352800" y="1665767"/>
            <a:ext cx="5344633" cy="2455960"/>
          </a:xfrm>
        </p:spPr>
        <p:txBody>
          <a:bodyPr/>
          <a:lstStyle/>
          <a:p>
            <a:pPr>
              <a:buClr>
                <a:schemeClr val="bg2"/>
              </a:buClr>
              <a:buFont typeface="Arial" panose="020B0604020202020204" pitchFamily="34" charset="0"/>
              <a:buChar char="•"/>
            </a:pPr>
            <a:r>
              <a:rPr lang="en-GB" sz="1600" dirty="0"/>
              <a:t>Accept that you may have to compromise in your study and, if necessary, cover only the essentials. This keeps you in control, even if your marks are not as good as they could be with more time.</a:t>
            </a:r>
          </a:p>
          <a:p>
            <a:pPr>
              <a:buClr>
                <a:schemeClr val="bg2"/>
              </a:buClr>
              <a:buFont typeface="Arial" panose="020B0604020202020204" pitchFamily="34" charset="0"/>
              <a:buChar char="•"/>
            </a:pPr>
            <a:r>
              <a:rPr lang="en-GB" sz="1600" dirty="0"/>
              <a:t>Talk to your family and friends. Perhaps they can help with chores, walking the dog - or to read your drafts and listen to your ideas.</a:t>
            </a:r>
          </a:p>
          <a:p>
            <a:pPr>
              <a:buClr>
                <a:schemeClr val="bg2"/>
              </a:buClr>
              <a:buFont typeface="Arial" panose="020B0604020202020204" pitchFamily="34" charset="0"/>
              <a:buChar char="•"/>
            </a:pPr>
            <a:r>
              <a:rPr lang="en-GB" sz="1600" dirty="0"/>
              <a:t>Talk to your tutor or student services if you need help. </a:t>
            </a:r>
          </a:p>
        </p:txBody>
      </p:sp>
    </p:spTree>
    <p:extLst>
      <p:ext uri="{BB962C8B-B14F-4D97-AF65-F5344CB8AC3E}">
        <p14:creationId xmlns:p14="http://schemas.microsoft.com/office/powerpoint/2010/main" val="36391073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9" name="Google Shape;829;p38"/>
          <p:cNvSpPr/>
          <p:nvPr/>
        </p:nvSpPr>
        <p:spPr>
          <a:xfrm>
            <a:off x="5191575" y="1460100"/>
            <a:ext cx="3359100" cy="3359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34" name="Google Shape;834;p38"/>
          <p:cNvGrpSpPr/>
          <p:nvPr/>
        </p:nvGrpSpPr>
        <p:grpSpPr>
          <a:xfrm rot="10800000">
            <a:off x="8011488" y="2615836"/>
            <a:ext cx="203100" cy="1116376"/>
            <a:chOff x="-485775" y="1233324"/>
            <a:chExt cx="203100" cy="1116376"/>
          </a:xfrm>
        </p:grpSpPr>
        <p:sp>
          <p:nvSpPr>
            <p:cNvPr id="835" name="Google Shape;835;p38"/>
            <p:cNvSpPr/>
            <p:nvPr/>
          </p:nvSpPr>
          <p:spPr>
            <a:xfrm>
              <a:off x="-485775" y="18429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485775" y="19949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485775" y="21469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485775" y="22990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33375" y="15381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333375" y="16901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333375" y="18421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333375" y="19942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333375" y="12333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33375" y="13853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8" name="Google Shape;828;p38"/>
          <p:cNvSpPr/>
          <p:nvPr/>
        </p:nvSpPr>
        <p:spPr>
          <a:xfrm>
            <a:off x="3504600" y="4029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133;p47">
            <a:extLst>
              <a:ext uri="{FF2B5EF4-FFF2-40B4-BE49-F238E27FC236}">
                <a16:creationId xmlns:a16="http://schemas.microsoft.com/office/drawing/2014/main" id="{4FC4998A-9516-4DE7-B090-8C5898D9F935}"/>
              </a:ext>
            </a:extLst>
          </p:cNvPr>
          <p:cNvSpPr txBox="1">
            <a:spLocks noGrp="1"/>
          </p:cNvSpPr>
          <p:nvPr>
            <p:ph type="title"/>
          </p:nvPr>
        </p:nvSpPr>
        <p:spPr>
          <a:xfrm>
            <a:off x="719999" y="780074"/>
            <a:ext cx="4508457" cy="1360051"/>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DISCUSS</a:t>
            </a:r>
            <a:br>
              <a:rPr lang="en-GB" sz="3600" dirty="0"/>
            </a:br>
            <a:r>
              <a:rPr lang="en-GB" sz="3200" dirty="0"/>
              <a:t>Do you reward yourself? </a:t>
            </a:r>
            <a:endParaRPr sz="3600" dirty="0"/>
          </a:p>
        </p:txBody>
      </p:sp>
      <p:sp>
        <p:nvSpPr>
          <p:cNvPr id="27" name="TextBox 26">
            <a:extLst>
              <a:ext uri="{FF2B5EF4-FFF2-40B4-BE49-F238E27FC236}">
                <a16:creationId xmlns:a16="http://schemas.microsoft.com/office/drawing/2014/main" id="{A28A5E75-D679-4635-9C4C-DFBB54E200D0}"/>
              </a:ext>
            </a:extLst>
          </p:cNvPr>
          <p:cNvSpPr txBox="1"/>
          <p:nvPr/>
        </p:nvSpPr>
        <p:spPr>
          <a:xfrm>
            <a:off x="719999" y="2169842"/>
            <a:ext cx="3107722" cy="1169551"/>
          </a:xfrm>
          <a:prstGeom prst="rect">
            <a:avLst/>
          </a:prstGeom>
          <a:noFill/>
        </p:spPr>
        <p:txBody>
          <a:bodyPr wrap="square">
            <a:spAutoFit/>
          </a:bodyPr>
          <a:lstStyle/>
          <a:p>
            <a:pPr marL="457200" indent="-457200">
              <a:buClr>
                <a:schemeClr val="bg2"/>
              </a:buClr>
              <a:buFont typeface="Arial" panose="020B0604020202020204" pitchFamily="34" charset="0"/>
              <a:buChar char="•"/>
            </a:pPr>
            <a:r>
              <a:rPr lang="en-GB" dirty="0">
                <a:latin typeface="+mn-lt"/>
              </a:rPr>
              <a:t>What are the ways?</a:t>
            </a:r>
          </a:p>
          <a:p>
            <a:pPr marL="457200" indent="-457200">
              <a:buClr>
                <a:schemeClr val="bg2"/>
              </a:buClr>
              <a:buFont typeface="Arial" panose="020B0604020202020204" pitchFamily="34" charset="0"/>
              <a:buChar char="•"/>
            </a:pPr>
            <a:r>
              <a:rPr lang="en-GB" dirty="0">
                <a:latin typeface="+mn-lt"/>
              </a:rPr>
              <a:t>Why is it important to break tasks down into smaller ones? </a:t>
            </a:r>
          </a:p>
          <a:p>
            <a:pPr marL="457200" indent="-457200">
              <a:buClr>
                <a:schemeClr val="bg2"/>
              </a:buClr>
              <a:buFont typeface="Arial" panose="020B0604020202020204" pitchFamily="34" charset="0"/>
              <a:buChar char="•"/>
            </a:pPr>
            <a:r>
              <a:rPr lang="en-GB" dirty="0">
                <a:latin typeface="+mn-lt"/>
              </a:rPr>
              <a:t>Why is giving yourself a reward important? </a:t>
            </a:r>
          </a:p>
        </p:txBody>
      </p:sp>
      <p:pic>
        <p:nvPicPr>
          <p:cNvPr id="3" name="Picture 2">
            <a:extLst>
              <a:ext uri="{FF2B5EF4-FFF2-40B4-BE49-F238E27FC236}">
                <a16:creationId xmlns:a16="http://schemas.microsoft.com/office/drawing/2014/main" id="{70241E3B-BFC8-4002-A495-486CB8E178E7}"/>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5073867" y="878399"/>
            <a:ext cx="3350134" cy="4082976"/>
          </a:xfrm>
          <a:prstGeom prst="rect">
            <a:avLst/>
          </a:prstGeom>
        </p:spPr>
      </p:pic>
      <p:sp>
        <p:nvSpPr>
          <p:cNvPr id="845" name="Google Shape;845;p38"/>
          <p:cNvSpPr/>
          <p:nvPr/>
        </p:nvSpPr>
        <p:spPr>
          <a:xfrm>
            <a:off x="7731469" y="385189"/>
            <a:ext cx="1171800" cy="1171800"/>
          </a:xfrm>
          <a:prstGeom prst="donut">
            <a:avLst>
              <a:gd name="adj" fmla="val 24938"/>
            </a:avLst>
          </a:prstGeom>
          <a:solidFill>
            <a:srgbClr val="FF3399">
              <a:alpha val="80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462439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73"/>
        <p:cNvGrpSpPr/>
        <p:nvPr/>
      </p:nvGrpSpPr>
      <p:grpSpPr>
        <a:xfrm>
          <a:off x="0" y="0"/>
          <a:ext cx="0" cy="0"/>
          <a:chOff x="0" y="0"/>
          <a:chExt cx="0" cy="0"/>
        </a:xfrm>
      </p:grpSpPr>
      <p:pic>
        <p:nvPicPr>
          <p:cNvPr id="17" name="Google Shape;754;p33">
            <a:extLst>
              <a:ext uri="{FF2B5EF4-FFF2-40B4-BE49-F238E27FC236}">
                <a16:creationId xmlns:a16="http://schemas.microsoft.com/office/drawing/2014/main" id="{21E486D4-AFF9-494F-AA0C-6E6AB08A0CF8}"/>
              </a:ext>
            </a:extLst>
          </p:cNvPr>
          <p:cNvPicPr preferRelativeResize="0"/>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1233377" y="934868"/>
            <a:ext cx="6322828" cy="4208632"/>
          </a:xfrm>
          <a:prstGeom prst="rect">
            <a:avLst/>
          </a:prstGeom>
          <a:noFill/>
          <a:ln>
            <a:noFill/>
          </a:ln>
        </p:spPr>
      </p:pic>
      <p:sp>
        <p:nvSpPr>
          <p:cNvPr id="1774" name="Google Shape;1774;p68"/>
          <p:cNvSpPr txBox="1">
            <a:spLocks noGrp="1"/>
          </p:cNvSpPr>
          <p:nvPr>
            <p:ph type="ctrTitle"/>
          </p:nvPr>
        </p:nvSpPr>
        <p:spPr>
          <a:xfrm>
            <a:off x="3837425" y="807663"/>
            <a:ext cx="4487400" cy="11163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 dirty="0"/>
              <a:t>THANKS!</a:t>
            </a:r>
            <a:endParaRPr dirty="0"/>
          </a:p>
        </p:txBody>
      </p:sp>
      <p:sp>
        <p:nvSpPr>
          <p:cNvPr id="1775" name="Google Shape;1775;p68"/>
          <p:cNvSpPr txBox="1">
            <a:spLocks noGrp="1"/>
          </p:cNvSpPr>
          <p:nvPr>
            <p:ph type="subTitle" idx="1"/>
          </p:nvPr>
        </p:nvSpPr>
        <p:spPr>
          <a:xfrm>
            <a:off x="4465925" y="1982513"/>
            <a:ext cx="3858900" cy="1728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GB" b="1" dirty="0"/>
              <a:t>See you next time</a:t>
            </a:r>
            <a:endParaRPr dirty="0"/>
          </a:p>
        </p:txBody>
      </p:sp>
      <p:grpSp>
        <p:nvGrpSpPr>
          <p:cNvPr id="8" name="Group 7">
            <a:extLst>
              <a:ext uri="{FF2B5EF4-FFF2-40B4-BE49-F238E27FC236}">
                <a16:creationId xmlns:a16="http://schemas.microsoft.com/office/drawing/2014/main" id="{B3BD3035-D06F-4888-A9B2-737A72E292CB}"/>
              </a:ext>
            </a:extLst>
          </p:cNvPr>
          <p:cNvGrpSpPr/>
          <p:nvPr/>
        </p:nvGrpSpPr>
        <p:grpSpPr>
          <a:xfrm>
            <a:off x="4465925" y="4196218"/>
            <a:ext cx="3239151" cy="680755"/>
            <a:chOff x="2892291" y="3412345"/>
            <a:chExt cx="4202635" cy="883244"/>
          </a:xfrm>
        </p:grpSpPr>
        <p:pic>
          <p:nvPicPr>
            <p:cNvPr id="3" name="Picture 2" descr="A picture containing text, clipart&#10;&#10;Description automatically generated">
              <a:extLst>
                <a:ext uri="{FF2B5EF4-FFF2-40B4-BE49-F238E27FC236}">
                  <a16:creationId xmlns:a16="http://schemas.microsoft.com/office/drawing/2014/main" id="{1FA07667-5A73-4D8C-AC31-E1A9CB9E90A9}"/>
                </a:ext>
              </a:extLst>
            </p:cNvPr>
            <p:cNvPicPr>
              <a:picLocks noChangeAspect="1"/>
            </p:cNvPicPr>
            <p:nvPr/>
          </p:nvPicPr>
          <p:blipFill>
            <a:blip r:embed="rId5">
              <a:alphaModFix amt="20000"/>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2892291" y="3412345"/>
              <a:ext cx="1219805" cy="829472"/>
            </a:xfrm>
            <a:prstGeom prst="rect">
              <a:avLst/>
            </a:prstGeom>
          </p:spPr>
        </p:pic>
        <p:pic>
          <p:nvPicPr>
            <p:cNvPr id="5" name="Picture 4" descr="A picture containing logo&#10;&#10;Description automatically generated">
              <a:extLst>
                <a:ext uri="{FF2B5EF4-FFF2-40B4-BE49-F238E27FC236}">
                  <a16:creationId xmlns:a16="http://schemas.microsoft.com/office/drawing/2014/main" id="{CB6E4521-4586-4FC8-B9B8-7975D4688632}"/>
                </a:ext>
              </a:extLst>
            </p:cNvPr>
            <p:cNvPicPr>
              <a:picLocks noChangeAspect="1"/>
            </p:cNvPicPr>
            <p:nvPr/>
          </p:nvPicPr>
          <p:blipFill>
            <a:blip r:embed="rId7">
              <a:alphaModFix amt="20000"/>
              <a:extLst>
                <a:ext uri="{BEBA8EAE-BF5A-486C-A8C5-ECC9F3942E4B}">
                  <a14:imgProps xmlns:a14="http://schemas.microsoft.com/office/drawing/2010/main">
                    <a14:imgLayer r:embed="rId8">
                      <a14:imgEffect>
                        <a14:saturation sat="0"/>
                      </a14:imgEffect>
                    </a14:imgLayer>
                  </a14:imgProps>
                </a:ext>
              </a:extLst>
            </a:blip>
            <a:stretch>
              <a:fillRect/>
            </a:stretch>
          </p:blipFill>
          <p:spPr>
            <a:xfrm>
              <a:off x="5879234" y="3468919"/>
              <a:ext cx="1215692" cy="826670"/>
            </a:xfrm>
            <a:prstGeom prst="rect">
              <a:avLst/>
            </a:prstGeom>
          </p:spPr>
        </p:pic>
        <p:pic>
          <p:nvPicPr>
            <p:cNvPr id="7" name="Picture 6" descr="Logo&#10;&#10;Description automatically generated">
              <a:extLst>
                <a:ext uri="{FF2B5EF4-FFF2-40B4-BE49-F238E27FC236}">
                  <a16:creationId xmlns:a16="http://schemas.microsoft.com/office/drawing/2014/main" id="{FA2204D6-BC0D-414B-A4E9-2935815468EB}"/>
                </a:ext>
              </a:extLst>
            </p:cNvPr>
            <p:cNvPicPr>
              <a:picLocks noChangeAspect="1"/>
            </p:cNvPicPr>
            <p:nvPr/>
          </p:nvPicPr>
          <p:blipFill>
            <a:blip r:embed="rId9">
              <a:alphaModFix amt="35000"/>
              <a:extLst>
                <a:ext uri="{BEBA8EAE-BF5A-486C-A8C5-ECC9F3942E4B}">
                  <a14:imgProps xmlns:a14="http://schemas.microsoft.com/office/drawing/2010/main">
                    <a14:imgLayer r:embed="rId10">
                      <a14:imgEffect>
                        <a14:saturation sat="0"/>
                      </a14:imgEffect>
                    </a14:imgLayer>
                  </a14:imgProps>
                </a:ext>
              </a:extLst>
            </a:blip>
            <a:stretch>
              <a:fillRect/>
            </a:stretch>
          </p:blipFill>
          <p:spPr>
            <a:xfrm>
              <a:off x="4457157" y="3504593"/>
              <a:ext cx="1110768" cy="755322"/>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sp>
        <p:nvSpPr>
          <p:cNvPr id="791" name="Google Shape;791;p35"/>
          <p:cNvSpPr txBox="1">
            <a:spLocks noGrp="1"/>
          </p:cNvSpPr>
          <p:nvPr>
            <p:ph type="ctrTitle" idx="17"/>
          </p:nvPr>
        </p:nvSpPr>
        <p:spPr>
          <a:xfrm>
            <a:off x="3639600" y="2645619"/>
            <a:ext cx="2090700" cy="320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dirty="0"/>
              <a:t>TIME MANAGEMENT </a:t>
            </a:r>
          </a:p>
        </p:txBody>
      </p:sp>
      <p:sp>
        <p:nvSpPr>
          <p:cNvPr id="792" name="Google Shape;792;p35"/>
          <p:cNvSpPr txBox="1">
            <a:spLocks noGrp="1"/>
          </p:cNvSpPr>
          <p:nvPr>
            <p:ph type="subTitle" idx="18"/>
          </p:nvPr>
        </p:nvSpPr>
        <p:spPr>
          <a:xfrm>
            <a:off x="3639600" y="2849886"/>
            <a:ext cx="2276400" cy="87859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Understand how to manage your time as college gets busier</a:t>
            </a:r>
          </a:p>
        </p:txBody>
      </p:sp>
      <p:sp>
        <p:nvSpPr>
          <p:cNvPr id="793" name="Google Shape;793;p35"/>
          <p:cNvSpPr txBox="1">
            <a:spLocks noGrp="1"/>
          </p:cNvSpPr>
          <p:nvPr>
            <p:ph type="ctrTitle" idx="19"/>
          </p:nvPr>
        </p:nvSpPr>
        <p:spPr>
          <a:xfrm>
            <a:off x="6144674" y="2645619"/>
            <a:ext cx="2432255" cy="320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dirty="0"/>
              <a:t>REWARDS</a:t>
            </a:r>
          </a:p>
        </p:txBody>
      </p:sp>
      <p:sp>
        <p:nvSpPr>
          <p:cNvPr id="794" name="Google Shape;794;p35"/>
          <p:cNvSpPr txBox="1">
            <a:spLocks noGrp="1"/>
          </p:cNvSpPr>
          <p:nvPr>
            <p:ph type="subTitle" idx="20"/>
          </p:nvPr>
        </p:nvSpPr>
        <p:spPr>
          <a:xfrm>
            <a:off x="6144675" y="2849886"/>
            <a:ext cx="2276400" cy="122399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Discover how to reward yourself for achieving your targets</a:t>
            </a:r>
          </a:p>
        </p:txBody>
      </p:sp>
      <p:sp>
        <p:nvSpPr>
          <p:cNvPr id="795" name="Google Shape;795;p35"/>
          <p:cNvSpPr txBox="1">
            <a:spLocks noGrp="1"/>
          </p:cNvSpPr>
          <p:nvPr>
            <p:ph type="title" idx="21"/>
          </p:nvPr>
        </p:nvSpPr>
        <p:spPr>
          <a:xfrm>
            <a:off x="713225" y="2038350"/>
            <a:ext cx="2801400" cy="1072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Aims</a:t>
            </a:r>
            <a:endParaRPr dirty="0"/>
          </a:p>
        </p:txBody>
      </p:sp>
      <p:pic>
        <p:nvPicPr>
          <p:cNvPr id="3" name="Graphic 2" descr="Monthly calendar with solid fill">
            <a:extLst>
              <a:ext uri="{FF2B5EF4-FFF2-40B4-BE49-F238E27FC236}">
                <a16:creationId xmlns:a16="http://schemas.microsoft.com/office/drawing/2014/main" id="{BD14C7DA-94CE-4A0B-8A42-18C4DC834376}"/>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762832" y="1778963"/>
            <a:ext cx="752775" cy="752775"/>
          </a:xfrm>
          <a:prstGeom prst="rect">
            <a:avLst/>
          </a:prstGeom>
        </p:spPr>
      </p:pic>
      <p:pic>
        <p:nvPicPr>
          <p:cNvPr id="11" name="Graphic 10" descr="Trophy with solid fill">
            <a:extLst>
              <a:ext uri="{FF2B5EF4-FFF2-40B4-BE49-F238E27FC236}">
                <a16:creationId xmlns:a16="http://schemas.microsoft.com/office/drawing/2014/main" id="{741DD18A-304D-400C-B60D-C7C7219754EC}"/>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6144675" y="1778963"/>
            <a:ext cx="752775" cy="75277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68D6479-CDA0-4ED5-AF81-557F6E54A295}"/>
              </a:ext>
            </a:extLst>
          </p:cNvPr>
          <p:cNvSpPr txBox="1"/>
          <p:nvPr/>
        </p:nvSpPr>
        <p:spPr>
          <a:xfrm>
            <a:off x="6253716" y="4581145"/>
            <a:ext cx="1784498" cy="307777"/>
          </a:xfrm>
          <a:prstGeom prst="rect">
            <a:avLst/>
          </a:prstGeom>
          <a:noFill/>
        </p:spPr>
        <p:txBody>
          <a:bodyPr wrap="square">
            <a:spAutoFit/>
          </a:bodyPr>
          <a:lstStyle/>
          <a:p>
            <a:r>
              <a:rPr lang="en-GB" sz="1400" dirty="0">
                <a:solidFill>
                  <a:schemeClr val="bg2"/>
                </a:solidFill>
                <a:latin typeface="+mn-lt"/>
                <a:hlinkClick r:id="rId3">
                  <a:extLst>
                    <a:ext uri="{A12FA001-AC4F-418D-AE19-62706E023703}">
                      <ahyp:hlinkClr xmlns:ahyp="http://schemas.microsoft.com/office/drawing/2018/hyperlinkcolor" val="tx"/>
                    </a:ext>
                  </a:extLst>
                </a:hlinkClick>
              </a:rPr>
              <a:t>Watch on YouTube</a:t>
            </a:r>
            <a:endParaRPr lang="en-GB" sz="1400" dirty="0">
              <a:solidFill>
                <a:schemeClr val="bg2"/>
              </a:solidFill>
              <a:latin typeface="+mn-lt"/>
            </a:endParaRPr>
          </a:p>
        </p:txBody>
      </p:sp>
      <p:pic>
        <p:nvPicPr>
          <p:cNvPr id="2" name="Online Media 1" title="Q 7 &amp; 8 Decemeber Students">
            <a:hlinkClick r:id="" action="ppaction://media"/>
            <a:extLst>
              <a:ext uri="{FF2B5EF4-FFF2-40B4-BE49-F238E27FC236}">
                <a16:creationId xmlns:a16="http://schemas.microsoft.com/office/drawing/2014/main" id="{008AC436-D230-4335-9030-47B0253DA04C}"/>
              </a:ext>
            </a:extLst>
          </p:cNvPr>
          <p:cNvPicPr>
            <a:picLocks noRot="1" noChangeAspect="1"/>
          </p:cNvPicPr>
          <p:nvPr>
            <a:videoFile r:link="rId1"/>
          </p:nvPr>
        </p:nvPicPr>
        <p:blipFill>
          <a:blip r:embed="rId4"/>
          <a:stretch>
            <a:fillRect/>
          </a:stretch>
        </p:blipFill>
        <p:spPr>
          <a:xfrm>
            <a:off x="513584" y="357416"/>
            <a:ext cx="7188083" cy="4061267"/>
          </a:xfrm>
          <a:prstGeom prst="rect">
            <a:avLst/>
          </a:prstGeom>
          <a:ln w="127000">
            <a:solidFill>
              <a:schemeClr val="accent1"/>
            </a:solidFill>
            <a:miter lim="800000"/>
          </a:ln>
        </p:spPr>
      </p:pic>
    </p:spTree>
    <p:extLst>
      <p:ext uri="{BB962C8B-B14F-4D97-AF65-F5344CB8AC3E}">
        <p14:creationId xmlns:p14="http://schemas.microsoft.com/office/powerpoint/2010/main" val="446867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9" name="Google Shape;829;p38"/>
          <p:cNvSpPr/>
          <p:nvPr/>
        </p:nvSpPr>
        <p:spPr>
          <a:xfrm>
            <a:off x="5191575" y="1460100"/>
            <a:ext cx="3359100" cy="3359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34" name="Google Shape;834;p38"/>
          <p:cNvGrpSpPr/>
          <p:nvPr/>
        </p:nvGrpSpPr>
        <p:grpSpPr>
          <a:xfrm rot="10800000">
            <a:off x="8011488" y="2615836"/>
            <a:ext cx="203100" cy="1116376"/>
            <a:chOff x="-485775" y="1233324"/>
            <a:chExt cx="203100" cy="1116376"/>
          </a:xfrm>
        </p:grpSpPr>
        <p:sp>
          <p:nvSpPr>
            <p:cNvPr id="835" name="Google Shape;835;p38"/>
            <p:cNvSpPr/>
            <p:nvPr/>
          </p:nvSpPr>
          <p:spPr>
            <a:xfrm>
              <a:off x="-485775" y="18429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485775" y="19949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485775" y="21469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485775" y="22990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33375" y="15381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333375" y="16901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333375" y="18421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333375" y="19942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333375" y="12333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33375" y="13853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8" name="Google Shape;828;p38"/>
          <p:cNvSpPr/>
          <p:nvPr/>
        </p:nvSpPr>
        <p:spPr>
          <a:xfrm>
            <a:off x="3504600" y="4029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133;p47">
            <a:extLst>
              <a:ext uri="{FF2B5EF4-FFF2-40B4-BE49-F238E27FC236}">
                <a16:creationId xmlns:a16="http://schemas.microsoft.com/office/drawing/2014/main" id="{4FC4998A-9516-4DE7-B090-8C5898D9F935}"/>
              </a:ext>
            </a:extLst>
          </p:cNvPr>
          <p:cNvSpPr txBox="1">
            <a:spLocks noGrp="1"/>
          </p:cNvSpPr>
          <p:nvPr>
            <p:ph type="title"/>
          </p:nvPr>
        </p:nvSpPr>
        <p:spPr>
          <a:xfrm>
            <a:off x="719999" y="376600"/>
            <a:ext cx="4508457" cy="2320545"/>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DISCUSS</a:t>
            </a:r>
            <a:br>
              <a:rPr lang="en-GB" sz="3600" dirty="0"/>
            </a:br>
            <a:r>
              <a:rPr lang="en-GB" sz="3200" dirty="0"/>
              <a:t>Think of one thing for each category and be prepared to share. </a:t>
            </a:r>
            <a:endParaRPr sz="3600" dirty="0"/>
          </a:p>
        </p:txBody>
      </p:sp>
      <p:pic>
        <p:nvPicPr>
          <p:cNvPr id="8" name="Picture 7" descr="A person with the hand on the chin&#10;&#10;Description automatically generated with medium confidence">
            <a:extLst>
              <a:ext uri="{FF2B5EF4-FFF2-40B4-BE49-F238E27FC236}">
                <a16:creationId xmlns:a16="http://schemas.microsoft.com/office/drawing/2014/main" id="{1E8CD006-D925-4DD1-A4CB-8822AFA54A57}"/>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4262503" y="689725"/>
            <a:ext cx="3565298" cy="4453775"/>
          </a:xfrm>
          <a:prstGeom prst="rect">
            <a:avLst/>
          </a:prstGeom>
        </p:spPr>
      </p:pic>
      <p:sp>
        <p:nvSpPr>
          <p:cNvPr id="27" name="TextBox 26">
            <a:extLst>
              <a:ext uri="{FF2B5EF4-FFF2-40B4-BE49-F238E27FC236}">
                <a16:creationId xmlns:a16="http://schemas.microsoft.com/office/drawing/2014/main" id="{A28A5E75-D679-4635-9C4C-DFBB54E200D0}"/>
              </a:ext>
            </a:extLst>
          </p:cNvPr>
          <p:cNvSpPr txBox="1"/>
          <p:nvPr/>
        </p:nvSpPr>
        <p:spPr>
          <a:xfrm>
            <a:off x="719999" y="2697145"/>
            <a:ext cx="3107722" cy="1600438"/>
          </a:xfrm>
          <a:prstGeom prst="rect">
            <a:avLst/>
          </a:prstGeom>
          <a:noFill/>
        </p:spPr>
        <p:txBody>
          <a:bodyPr wrap="square">
            <a:spAutoFit/>
          </a:bodyPr>
          <a:lstStyle/>
          <a:p>
            <a:pPr marL="457200" indent="-457200">
              <a:buClr>
                <a:schemeClr val="bg2"/>
              </a:buClr>
              <a:buFont typeface="Arial" panose="020B0604020202020204" pitchFamily="34" charset="0"/>
              <a:buChar char="•"/>
            </a:pPr>
            <a:r>
              <a:rPr lang="en-GB" dirty="0">
                <a:latin typeface="+mn-lt"/>
              </a:rPr>
              <a:t>What works for you? </a:t>
            </a:r>
          </a:p>
          <a:p>
            <a:pPr marL="457200" indent="-457200">
              <a:buClr>
                <a:schemeClr val="bg2"/>
              </a:buClr>
              <a:buFont typeface="Arial" panose="020B0604020202020204" pitchFamily="34" charset="0"/>
              <a:buChar char="•"/>
            </a:pPr>
            <a:r>
              <a:rPr lang="en-GB" dirty="0">
                <a:latin typeface="+mn-lt"/>
              </a:rPr>
              <a:t>What do you know doesn’t work for you? </a:t>
            </a:r>
          </a:p>
          <a:p>
            <a:pPr marL="457200" indent="-457200">
              <a:buClr>
                <a:schemeClr val="bg2"/>
              </a:buClr>
              <a:buFont typeface="Arial" panose="020B0604020202020204" pitchFamily="34" charset="0"/>
              <a:buChar char="•"/>
            </a:pPr>
            <a:r>
              <a:rPr lang="en-GB" dirty="0">
                <a:latin typeface="+mn-lt"/>
              </a:rPr>
              <a:t>What have you seen someone else do that you’d like to try? </a:t>
            </a:r>
          </a:p>
          <a:p>
            <a:pPr marL="457200" indent="-457200">
              <a:buClr>
                <a:schemeClr val="bg2"/>
              </a:buClr>
              <a:buFont typeface="Arial" panose="020B0604020202020204" pitchFamily="34" charset="0"/>
              <a:buChar char="•"/>
            </a:pPr>
            <a:r>
              <a:rPr lang="en-GB" dirty="0">
                <a:latin typeface="+mn-lt"/>
              </a:rPr>
              <a:t>What is your </a:t>
            </a:r>
            <a:r>
              <a:rPr lang="en-GB" dirty="0"/>
              <a:t>main problem managing time? </a:t>
            </a:r>
          </a:p>
        </p:txBody>
      </p:sp>
      <p:sp>
        <p:nvSpPr>
          <p:cNvPr id="845" name="Google Shape;845;p38"/>
          <p:cNvSpPr/>
          <p:nvPr/>
        </p:nvSpPr>
        <p:spPr>
          <a:xfrm>
            <a:off x="4078816" y="2158650"/>
            <a:ext cx="1171800" cy="1171800"/>
          </a:xfrm>
          <a:prstGeom prst="donut">
            <a:avLst>
              <a:gd name="adj" fmla="val 24938"/>
            </a:avLst>
          </a:prstGeom>
          <a:solidFill>
            <a:srgbClr val="FF3399">
              <a:alpha val="80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 name="Graphic 10">
            <a:extLst>
              <a:ext uri="{FF2B5EF4-FFF2-40B4-BE49-F238E27FC236}">
                <a16:creationId xmlns:a16="http://schemas.microsoft.com/office/drawing/2014/main" id="{257EFFC3-23DC-40F5-85E0-886834E55862}"/>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11163" y="202749"/>
            <a:ext cx="2004900" cy="2004900"/>
          </a:xfrm>
          <a:prstGeom prst="rect">
            <a:avLst/>
          </a:prstGeom>
        </p:spPr>
      </p:pic>
      <p:sp>
        <p:nvSpPr>
          <p:cNvPr id="31" name="TextBox 30">
            <a:extLst>
              <a:ext uri="{FF2B5EF4-FFF2-40B4-BE49-F238E27FC236}">
                <a16:creationId xmlns:a16="http://schemas.microsoft.com/office/drawing/2014/main" id="{A967EAE8-4338-49B0-A775-82F13B2D9B4D}"/>
              </a:ext>
            </a:extLst>
          </p:cNvPr>
          <p:cNvSpPr txBox="1"/>
          <p:nvPr/>
        </p:nvSpPr>
        <p:spPr>
          <a:xfrm>
            <a:off x="6889917" y="2254502"/>
            <a:ext cx="1372666" cy="400110"/>
          </a:xfrm>
          <a:prstGeom prst="rect">
            <a:avLst/>
          </a:prstGeom>
          <a:noFill/>
        </p:spPr>
        <p:txBody>
          <a:bodyPr wrap="square">
            <a:spAutoFit/>
          </a:bodyPr>
          <a:lstStyle/>
          <a:p>
            <a:r>
              <a:rPr lang="en-GB" sz="2000" dirty="0">
                <a:solidFill>
                  <a:schemeClr val="accent2"/>
                </a:solidFill>
                <a:latin typeface="+mj-lt"/>
              </a:rPr>
              <a:t>INTERACT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9" name="Google Shape;829;p38"/>
          <p:cNvSpPr/>
          <p:nvPr/>
        </p:nvSpPr>
        <p:spPr>
          <a:xfrm>
            <a:off x="5191574" y="987277"/>
            <a:ext cx="3831923" cy="3831923"/>
          </a:xfrm>
          <a:prstGeom prst="ellipse">
            <a:avLst/>
          </a:prstGeom>
          <a:blipFill dpi="0"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38"/>
          <p:cNvSpPr txBox="1">
            <a:spLocks noGrp="1"/>
          </p:cNvSpPr>
          <p:nvPr>
            <p:ph type="title" idx="2"/>
          </p:nvPr>
        </p:nvSpPr>
        <p:spPr>
          <a:xfrm>
            <a:off x="720000" y="434100"/>
            <a:ext cx="6880200" cy="678774"/>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dirty="0"/>
              <a:t>PLANNING AND PRIORITISING</a:t>
            </a:r>
          </a:p>
        </p:txBody>
      </p:sp>
      <p:sp>
        <p:nvSpPr>
          <p:cNvPr id="831" name="Google Shape;831;p38"/>
          <p:cNvSpPr txBox="1">
            <a:spLocks noGrp="1"/>
          </p:cNvSpPr>
          <p:nvPr>
            <p:ph type="subTitle" idx="1"/>
          </p:nvPr>
        </p:nvSpPr>
        <p:spPr>
          <a:xfrm>
            <a:off x="719999" y="1218474"/>
            <a:ext cx="4369875" cy="30487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Planning your time is the first step to effective management. </a:t>
            </a:r>
            <a:br>
              <a:rPr lang="en-GB" dirty="0"/>
            </a:br>
            <a:endParaRPr lang="en-GB" dirty="0"/>
          </a:p>
          <a:p>
            <a:pPr marL="285750" lvl="0" indent="-285750" algn="l" rtl="0">
              <a:spcBef>
                <a:spcPts val="0"/>
              </a:spcBef>
              <a:spcAft>
                <a:spcPts val="0"/>
              </a:spcAft>
              <a:buClr>
                <a:schemeClr val="bg2"/>
              </a:buClr>
              <a:buFont typeface="Arial" panose="020B0604020202020204" pitchFamily="34" charset="0"/>
              <a:buChar char="•"/>
            </a:pPr>
            <a:r>
              <a:rPr lang="en-GB" dirty="0"/>
              <a:t>Try to look ahead and plan what to do when.</a:t>
            </a:r>
          </a:p>
          <a:p>
            <a:pPr marL="285750" lvl="0" indent="-285750" algn="l" rtl="0">
              <a:spcBef>
                <a:spcPts val="0"/>
              </a:spcBef>
              <a:spcAft>
                <a:spcPts val="0"/>
              </a:spcAft>
              <a:buClr>
                <a:schemeClr val="bg2"/>
              </a:buClr>
              <a:buFont typeface="Arial" panose="020B0604020202020204" pitchFamily="34" charset="0"/>
              <a:buChar char="•"/>
            </a:pPr>
            <a:r>
              <a:rPr lang="en-GB" dirty="0"/>
              <a:t>Make sure you are very familiar with your module/unit.</a:t>
            </a:r>
          </a:p>
          <a:p>
            <a:pPr marL="285750" lvl="0" indent="-285750" algn="l" rtl="0">
              <a:spcBef>
                <a:spcPts val="0"/>
              </a:spcBef>
              <a:spcAft>
                <a:spcPts val="0"/>
              </a:spcAft>
              <a:buClr>
                <a:schemeClr val="bg2"/>
              </a:buClr>
              <a:buFont typeface="Arial" panose="020B0604020202020204" pitchFamily="34" charset="0"/>
              <a:buChar char="•"/>
            </a:pPr>
            <a:r>
              <a:rPr lang="en-GB" dirty="0"/>
              <a:t>What is required to pass the module/unit?</a:t>
            </a:r>
          </a:p>
          <a:p>
            <a:pPr marL="285750" lvl="0" indent="-285750" algn="l" rtl="0">
              <a:spcBef>
                <a:spcPts val="0"/>
              </a:spcBef>
              <a:spcAft>
                <a:spcPts val="0"/>
              </a:spcAft>
              <a:buClr>
                <a:schemeClr val="bg2"/>
              </a:buClr>
              <a:buFont typeface="Arial" panose="020B0604020202020204" pitchFamily="34" charset="0"/>
              <a:buChar char="•"/>
            </a:pPr>
            <a:r>
              <a:rPr lang="en-GB" dirty="0"/>
              <a:t>When are the assignment cut-off dates?</a:t>
            </a:r>
          </a:p>
          <a:p>
            <a:pPr marL="285750" lvl="0" indent="-285750" algn="l" rtl="0">
              <a:spcBef>
                <a:spcPts val="0"/>
              </a:spcBef>
              <a:spcAft>
                <a:spcPts val="0"/>
              </a:spcAft>
              <a:buClr>
                <a:schemeClr val="bg2"/>
              </a:buClr>
              <a:buFont typeface="Arial" panose="020B0604020202020204" pitchFamily="34" charset="0"/>
              <a:buChar char="•"/>
            </a:pPr>
            <a:r>
              <a:rPr lang="en-GB" dirty="0"/>
              <a:t>What are the learning outcomes?</a:t>
            </a:r>
          </a:p>
          <a:p>
            <a:pPr marL="285750" lvl="0" indent="-285750" algn="l" rtl="0">
              <a:spcBef>
                <a:spcPts val="0"/>
              </a:spcBef>
              <a:spcAft>
                <a:spcPts val="0"/>
              </a:spcAft>
              <a:buClr>
                <a:schemeClr val="bg2"/>
              </a:buClr>
              <a:buFont typeface="Arial" panose="020B0604020202020204" pitchFamily="34" charset="0"/>
              <a:buChar char="•"/>
            </a:pPr>
            <a:r>
              <a:rPr lang="en-GB" dirty="0"/>
              <a:t>How much time do you need to allocate to study?</a:t>
            </a:r>
          </a:p>
        </p:txBody>
      </p:sp>
      <p:grpSp>
        <p:nvGrpSpPr>
          <p:cNvPr id="834" name="Google Shape;834;p38"/>
          <p:cNvGrpSpPr/>
          <p:nvPr/>
        </p:nvGrpSpPr>
        <p:grpSpPr>
          <a:xfrm rot="10800000">
            <a:off x="8011488" y="2615836"/>
            <a:ext cx="203100" cy="1116376"/>
            <a:chOff x="-485775" y="1233324"/>
            <a:chExt cx="203100" cy="1116376"/>
          </a:xfrm>
        </p:grpSpPr>
        <p:sp>
          <p:nvSpPr>
            <p:cNvPr id="835" name="Google Shape;835;p38"/>
            <p:cNvSpPr/>
            <p:nvPr/>
          </p:nvSpPr>
          <p:spPr>
            <a:xfrm>
              <a:off x="-485775" y="18429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485775" y="19949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485775" y="21469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485775" y="22990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33375" y="15381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333375" y="16901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333375" y="18421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333375" y="19942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333375" y="12333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33375" y="13853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5" name="Google Shape;845;p38"/>
          <p:cNvSpPr/>
          <p:nvPr/>
        </p:nvSpPr>
        <p:spPr>
          <a:xfrm>
            <a:off x="7600200" y="328500"/>
            <a:ext cx="1171800" cy="1171800"/>
          </a:xfrm>
          <a:prstGeom prst="donut">
            <a:avLst>
              <a:gd name="adj" fmla="val 24938"/>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9" name="Google Shape;829;p38"/>
          <p:cNvSpPr/>
          <p:nvPr/>
        </p:nvSpPr>
        <p:spPr>
          <a:xfrm>
            <a:off x="5191574" y="987277"/>
            <a:ext cx="3831923" cy="3831923"/>
          </a:xfrm>
          <a:prstGeom prst="ellipse">
            <a:avLst/>
          </a:prstGeom>
          <a:blipFill dpi="0"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38"/>
          <p:cNvSpPr txBox="1">
            <a:spLocks noGrp="1"/>
          </p:cNvSpPr>
          <p:nvPr>
            <p:ph type="title" idx="2"/>
          </p:nvPr>
        </p:nvSpPr>
        <p:spPr>
          <a:xfrm>
            <a:off x="720000" y="434100"/>
            <a:ext cx="6880200" cy="678774"/>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dirty="0"/>
              <a:t>PLANNING YOUR STUDY TIME</a:t>
            </a:r>
          </a:p>
        </p:txBody>
      </p:sp>
      <p:sp>
        <p:nvSpPr>
          <p:cNvPr id="831" name="Google Shape;831;p38"/>
          <p:cNvSpPr txBox="1">
            <a:spLocks noGrp="1"/>
          </p:cNvSpPr>
          <p:nvPr>
            <p:ph type="subTitle" idx="1"/>
          </p:nvPr>
        </p:nvSpPr>
        <p:spPr>
          <a:xfrm>
            <a:off x="719999" y="1218474"/>
            <a:ext cx="4369875" cy="3048750"/>
          </a:xfrm>
          <a:prstGeom prst="rect">
            <a:avLst/>
          </a:prstGeom>
        </p:spPr>
        <p:txBody>
          <a:bodyPr spcFirstLastPara="1" wrap="square" lIns="91425" tIns="91425" rIns="91425" bIns="91425" anchor="t" anchorCtr="0">
            <a:noAutofit/>
          </a:bodyPr>
          <a:lstStyle/>
          <a:p>
            <a:pPr marL="285750" lvl="0" indent="-285750" algn="l" rtl="0">
              <a:spcBef>
                <a:spcPts val="0"/>
              </a:spcBef>
              <a:spcAft>
                <a:spcPts val="0"/>
              </a:spcAft>
              <a:buClr>
                <a:schemeClr val="bg2"/>
              </a:buClr>
              <a:buFont typeface="Arial" panose="020B0604020202020204" pitchFamily="34" charset="0"/>
              <a:buChar char="•"/>
            </a:pPr>
            <a:r>
              <a:rPr lang="en-GB" dirty="0"/>
              <a:t>Plan ahead by creating a schedule that includes all your commitments relating to study, work, and personal or social life for the next few months. </a:t>
            </a:r>
          </a:p>
          <a:p>
            <a:pPr marL="285750" lvl="0" indent="-285750" algn="l" rtl="0">
              <a:spcBef>
                <a:spcPts val="0"/>
              </a:spcBef>
              <a:spcAft>
                <a:spcPts val="0"/>
              </a:spcAft>
              <a:buClr>
                <a:schemeClr val="bg2"/>
              </a:buClr>
              <a:buFont typeface="Arial" panose="020B0604020202020204" pitchFamily="34" charset="0"/>
              <a:buChar char="•"/>
            </a:pPr>
            <a:r>
              <a:rPr lang="en-GB" dirty="0"/>
              <a:t>Do the most difficult work when your concentration is strongest</a:t>
            </a:r>
          </a:p>
          <a:p>
            <a:pPr marL="285750" lvl="0" indent="-285750" algn="l" rtl="0">
              <a:spcBef>
                <a:spcPts val="0"/>
              </a:spcBef>
              <a:spcAft>
                <a:spcPts val="0"/>
              </a:spcAft>
              <a:buClr>
                <a:schemeClr val="bg2"/>
              </a:buClr>
              <a:buFont typeface="Arial" panose="020B0604020202020204" pitchFamily="34" charset="0"/>
              <a:buChar char="•"/>
            </a:pPr>
            <a:r>
              <a:rPr lang="en-GB" dirty="0"/>
              <a:t>Take regular breaks, perhaps every hour</a:t>
            </a:r>
          </a:p>
          <a:p>
            <a:pPr marL="285750" lvl="0" indent="-285750" algn="l" rtl="0">
              <a:spcBef>
                <a:spcPts val="0"/>
              </a:spcBef>
              <a:spcAft>
                <a:spcPts val="0"/>
              </a:spcAft>
              <a:buClr>
                <a:schemeClr val="bg2"/>
              </a:buClr>
              <a:buFont typeface="Arial" panose="020B0604020202020204" pitchFamily="34" charset="0"/>
              <a:buChar char="•"/>
            </a:pPr>
            <a:r>
              <a:rPr lang="en-GB" dirty="0"/>
              <a:t>Be flexible - reflect on whether your study pattern is successful. </a:t>
            </a:r>
          </a:p>
        </p:txBody>
      </p:sp>
      <p:grpSp>
        <p:nvGrpSpPr>
          <p:cNvPr id="834" name="Google Shape;834;p38"/>
          <p:cNvGrpSpPr/>
          <p:nvPr/>
        </p:nvGrpSpPr>
        <p:grpSpPr>
          <a:xfrm rot="10800000">
            <a:off x="8011488" y="2615836"/>
            <a:ext cx="203100" cy="1116376"/>
            <a:chOff x="-485775" y="1233324"/>
            <a:chExt cx="203100" cy="1116376"/>
          </a:xfrm>
        </p:grpSpPr>
        <p:sp>
          <p:nvSpPr>
            <p:cNvPr id="835" name="Google Shape;835;p38"/>
            <p:cNvSpPr/>
            <p:nvPr/>
          </p:nvSpPr>
          <p:spPr>
            <a:xfrm>
              <a:off x="-485775" y="18429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485775" y="19949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485775" y="21469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485775" y="22990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33375" y="15381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333375" y="16901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333375" y="18421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333375" y="19942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333375" y="12333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33375" y="13853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5" name="Google Shape;845;p38"/>
          <p:cNvSpPr/>
          <p:nvPr/>
        </p:nvSpPr>
        <p:spPr>
          <a:xfrm>
            <a:off x="7600200" y="328500"/>
            <a:ext cx="1171800" cy="1171800"/>
          </a:xfrm>
          <a:prstGeom prst="donut">
            <a:avLst>
              <a:gd name="adj" fmla="val 24938"/>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227958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2" name="Google Shape;1132;p47"/>
          <p:cNvSpPr/>
          <p:nvPr/>
        </p:nvSpPr>
        <p:spPr>
          <a:xfrm>
            <a:off x="4833610" y="1488558"/>
            <a:ext cx="4208688" cy="420868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47"/>
          <p:cNvSpPr txBox="1">
            <a:spLocks noGrp="1"/>
          </p:cNvSpPr>
          <p:nvPr>
            <p:ph type="title"/>
          </p:nvPr>
        </p:nvSpPr>
        <p:spPr>
          <a:xfrm>
            <a:off x="720000" y="1056168"/>
            <a:ext cx="3423300" cy="978196"/>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ACTIVITY</a:t>
            </a:r>
            <a:endParaRPr lang="en-GB" sz="3600" dirty="0"/>
          </a:p>
        </p:txBody>
      </p:sp>
      <p:sp>
        <p:nvSpPr>
          <p:cNvPr id="11" name="TextBox 10">
            <a:extLst>
              <a:ext uri="{FF2B5EF4-FFF2-40B4-BE49-F238E27FC236}">
                <a16:creationId xmlns:a16="http://schemas.microsoft.com/office/drawing/2014/main" id="{262F81BF-B35D-41AC-B3B5-0329F7A0F705}"/>
              </a:ext>
            </a:extLst>
          </p:cNvPr>
          <p:cNvSpPr txBox="1"/>
          <p:nvPr/>
        </p:nvSpPr>
        <p:spPr>
          <a:xfrm>
            <a:off x="720000" y="1939586"/>
            <a:ext cx="3423300" cy="1600438"/>
          </a:xfrm>
          <a:prstGeom prst="rect">
            <a:avLst/>
          </a:prstGeom>
          <a:noFill/>
        </p:spPr>
        <p:txBody>
          <a:bodyPr wrap="square">
            <a:spAutoFit/>
          </a:bodyPr>
          <a:lstStyle/>
          <a:p>
            <a:pPr marL="0" indent="0">
              <a:buNone/>
            </a:pPr>
            <a:r>
              <a:rPr lang="en-GB" dirty="0">
                <a:latin typeface="+mn-lt"/>
              </a:rPr>
              <a:t>Using the Open University's study time grid (word or excel available) </a:t>
            </a:r>
            <a:br>
              <a:rPr lang="en-GB" dirty="0">
                <a:latin typeface="+mn-lt"/>
              </a:rPr>
            </a:br>
            <a:endParaRPr lang="en-GB" dirty="0">
              <a:latin typeface="+mn-lt"/>
            </a:endParaRPr>
          </a:p>
          <a:p>
            <a:pPr marL="285750" indent="-285750">
              <a:buClr>
                <a:schemeClr val="bg2"/>
              </a:buClr>
              <a:buFont typeface="Arial" panose="020B0604020202020204" pitchFamily="34" charset="0"/>
              <a:buChar char="•"/>
            </a:pPr>
            <a:r>
              <a:rPr lang="en-GB" dirty="0">
                <a:latin typeface="+mn-lt"/>
              </a:rPr>
              <a:t>Put your regular activities in</a:t>
            </a:r>
          </a:p>
          <a:p>
            <a:pPr marL="285750" indent="-285750">
              <a:buClr>
                <a:schemeClr val="bg2"/>
              </a:buClr>
              <a:buFont typeface="Arial" panose="020B0604020202020204" pitchFamily="34" charset="0"/>
              <a:buChar char="•"/>
            </a:pPr>
            <a:r>
              <a:rPr lang="en-GB" dirty="0">
                <a:latin typeface="+mn-lt"/>
              </a:rPr>
              <a:t>Add up the time taken</a:t>
            </a:r>
          </a:p>
          <a:p>
            <a:pPr marL="285750" indent="-285750">
              <a:buClr>
                <a:schemeClr val="bg2"/>
              </a:buClr>
              <a:buFont typeface="Arial" panose="020B0604020202020204" pitchFamily="34" charset="0"/>
              <a:buChar char="•"/>
            </a:pPr>
            <a:r>
              <a:rPr lang="en-GB" dirty="0">
                <a:latin typeface="+mn-lt"/>
              </a:rPr>
              <a:t>How much time do you have for college work? </a:t>
            </a:r>
          </a:p>
        </p:txBody>
      </p:sp>
      <p:pic>
        <p:nvPicPr>
          <p:cNvPr id="10" name="Picture 9" descr="A person sitting at a desk with a computer&#10;&#10;Description automatically generated with low confidence">
            <a:extLst>
              <a:ext uri="{FF2B5EF4-FFF2-40B4-BE49-F238E27FC236}">
                <a16:creationId xmlns:a16="http://schemas.microsoft.com/office/drawing/2014/main" id="{6C9FAAA5-7E37-4EC7-9364-E5E8D231D3B2}"/>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Effect>
                      <a14:brightnessContrast bright="20000" contrast="-20000"/>
                    </a14:imgEffect>
                  </a14:imgLayer>
                </a14:imgProps>
              </a:ext>
            </a:extLst>
          </a:blip>
          <a:stretch>
            <a:fillRect/>
          </a:stretch>
        </p:blipFill>
        <p:spPr>
          <a:xfrm>
            <a:off x="1271475" y="1382231"/>
            <a:ext cx="8283650" cy="4141825"/>
          </a:xfrm>
          <a:prstGeom prst="rect">
            <a:avLst/>
          </a:prstGeom>
        </p:spPr>
      </p:pic>
    </p:spTree>
    <p:extLst>
      <p:ext uri="{BB962C8B-B14F-4D97-AF65-F5344CB8AC3E}">
        <p14:creationId xmlns:p14="http://schemas.microsoft.com/office/powerpoint/2010/main" val="3186411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18"/>
        <p:cNvGrpSpPr/>
        <p:nvPr/>
      </p:nvGrpSpPr>
      <p:grpSpPr>
        <a:xfrm>
          <a:off x="0" y="0"/>
          <a:ext cx="0" cy="0"/>
          <a:chOff x="0" y="0"/>
          <a:chExt cx="0" cy="0"/>
        </a:xfrm>
      </p:grpSpPr>
      <p:sp>
        <p:nvSpPr>
          <p:cNvPr id="1322" name="Google Shape;1322;p55"/>
          <p:cNvSpPr txBox="1">
            <a:spLocks noGrp="1"/>
          </p:cNvSpPr>
          <p:nvPr>
            <p:ph type="title"/>
          </p:nvPr>
        </p:nvSpPr>
        <p:spPr>
          <a:xfrm>
            <a:off x="502653" y="433973"/>
            <a:ext cx="7977433" cy="870288"/>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MAKE LIFE EASIER</a:t>
            </a:r>
          </a:p>
        </p:txBody>
      </p:sp>
      <p:sp>
        <p:nvSpPr>
          <p:cNvPr id="1323" name="Google Shape;1323;p55"/>
          <p:cNvSpPr txBox="1"/>
          <p:nvPr/>
        </p:nvSpPr>
        <p:spPr>
          <a:xfrm>
            <a:off x="813725" y="3265194"/>
            <a:ext cx="1901122" cy="989100"/>
          </a:xfrm>
          <a:prstGeom prst="rect">
            <a:avLst/>
          </a:prstGeom>
          <a:noFill/>
          <a:ln>
            <a:noFill/>
          </a:ln>
        </p:spPr>
        <p:txBody>
          <a:bodyPr spcFirstLastPara="1" wrap="square" lIns="91425" tIns="91425" rIns="91425" bIns="91425" anchor="t" anchorCtr="0">
            <a:noAutofit/>
          </a:bodyPr>
          <a:lstStyle/>
          <a:p>
            <a:pPr marL="139700" lvl="0" algn="ctr" rtl="0">
              <a:spcBef>
                <a:spcPts val="0"/>
              </a:spcBef>
              <a:spcAft>
                <a:spcPts val="0"/>
              </a:spcAft>
              <a:buClr>
                <a:schemeClr val="lt1"/>
              </a:buClr>
              <a:buSzPts val="1400"/>
            </a:pPr>
            <a:r>
              <a:rPr lang="en-GB" dirty="0">
                <a:solidFill>
                  <a:schemeClr val="lt1"/>
                </a:solidFill>
                <a:latin typeface="+mn-lt"/>
                <a:ea typeface="DM Sans"/>
                <a:cs typeface="DM Sans"/>
                <a:sym typeface="DM Sans"/>
              </a:rPr>
              <a:t>Including Maths and English.</a:t>
            </a:r>
            <a:endParaRPr dirty="0">
              <a:solidFill>
                <a:schemeClr val="lt1"/>
              </a:solidFill>
              <a:latin typeface="+mn-lt"/>
              <a:ea typeface="DM Sans"/>
              <a:cs typeface="DM Sans"/>
              <a:sym typeface="DM Sans"/>
            </a:endParaRPr>
          </a:p>
        </p:txBody>
      </p:sp>
      <p:sp>
        <p:nvSpPr>
          <p:cNvPr id="1324" name="Google Shape;1324;p55"/>
          <p:cNvSpPr txBox="1"/>
          <p:nvPr/>
        </p:nvSpPr>
        <p:spPr>
          <a:xfrm>
            <a:off x="810853" y="2659559"/>
            <a:ext cx="1903994" cy="428100"/>
          </a:xfrm>
          <a:prstGeom prst="rect">
            <a:avLst/>
          </a:prstGeom>
          <a:noFill/>
          <a:ln>
            <a:noFill/>
          </a:ln>
        </p:spPr>
        <p:txBody>
          <a:bodyPr spcFirstLastPara="1" wrap="square" lIns="91425" tIns="183600" rIns="91425" bIns="0" anchor="ctr" anchorCtr="0">
            <a:noAutofit/>
          </a:bodyPr>
          <a:lstStyle/>
          <a:p>
            <a:pPr marL="0" lvl="0" indent="0" algn="ctr" rtl="0">
              <a:lnSpc>
                <a:spcPct val="100000"/>
              </a:lnSpc>
              <a:spcBef>
                <a:spcPts val="0"/>
              </a:spcBef>
              <a:spcAft>
                <a:spcPts val="1600"/>
              </a:spcAft>
              <a:buNone/>
            </a:pPr>
            <a:r>
              <a:rPr lang="en-GB" sz="2000" b="1" dirty="0">
                <a:solidFill>
                  <a:schemeClr val="lt1"/>
                </a:solidFill>
                <a:latin typeface="Oswald"/>
                <a:ea typeface="Oswald"/>
                <a:cs typeface="Oswald"/>
                <a:sym typeface="Oswald"/>
              </a:rPr>
              <a:t>LEVEL 2 QUALIFICATION</a:t>
            </a:r>
          </a:p>
        </p:txBody>
      </p:sp>
      <p:sp>
        <p:nvSpPr>
          <p:cNvPr id="46" name="TextBox 45">
            <a:extLst>
              <a:ext uri="{FF2B5EF4-FFF2-40B4-BE49-F238E27FC236}">
                <a16:creationId xmlns:a16="http://schemas.microsoft.com/office/drawing/2014/main" id="{F874D6C0-84B7-4A9F-B093-785523DFFC54}"/>
              </a:ext>
            </a:extLst>
          </p:cNvPr>
          <p:cNvSpPr txBox="1"/>
          <p:nvPr/>
        </p:nvSpPr>
        <p:spPr>
          <a:xfrm>
            <a:off x="1107559" y="1355086"/>
            <a:ext cx="6703827" cy="523220"/>
          </a:xfrm>
          <a:prstGeom prst="rect">
            <a:avLst/>
          </a:prstGeom>
          <a:noFill/>
        </p:spPr>
        <p:txBody>
          <a:bodyPr wrap="square">
            <a:spAutoFit/>
          </a:bodyPr>
          <a:lstStyle/>
          <a:p>
            <a:pPr marL="285750" lvl="0" indent="-285750">
              <a:buClr>
                <a:schemeClr val="bg2"/>
              </a:buClr>
              <a:buFont typeface="Arial" panose="020B0604020202020204" pitchFamily="34" charset="0"/>
              <a:buChar char="•"/>
            </a:pPr>
            <a:r>
              <a:rPr lang="en-GB" dirty="0">
                <a:latin typeface="+mn-lt"/>
              </a:rPr>
              <a:t>When time is tight, decide what is not going to be done - or will have to be done differently - by remembering the 4Ds:</a:t>
            </a:r>
          </a:p>
        </p:txBody>
      </p:sp>
      <p:graphicFrame>
        <p:nvGraphicFramePr>
          <p:cNvPr id="10" name="Content Placeholder 2">
            <a:extLst>
              <a:ext uri="{FF2B5EF4-FFF2-40B4-BE49-F238E27FC236}">
                <a16:creationId xmlns:a16="http://schemas.microsoft.com/office/drawing/2014/main" id="{E0693764-7D09-400A-9D91-E23D58A79EAF}"/>
              </a:ext>
            </a:extLst>
          </p:cNvPr>
          <p:cNvGraphicFramePr>
            <a:graphicFrameLocks/>
          </p:cNvGraphicFramePr>
          <p:nvPr>
            <p:extLst>
              <p:ext uri="{D42A27DB-BD31-4B8C-83A1-F6EECF244321}">
                <p14:modId xmlns:p14="http://schemas.microsoft.com/office/powerpoint/2010/main" val="1314467002"/>
              </p:ext>
            </p:extLst>
          </p:nvPr>
        </p:nvGraphicFramePr>
        <p:xfrm>
          <a:off x="1552178" y="2219808"/>
          <a:ext cx="6039644" cy="20907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9" name="Google Shape;829;p38"/>
          <p:cNvSpPr/>
          <p:nvPr/>
        </p:nvSpPr>
        <p:spPr>
          <a:xfrm>
            <a:off x="5191575" y="1460100"/>
            <a:ext cx="3359100" cy="3359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34" name="Google Shape;834;p38"/>
          <p:cNvGrpSpPr/>
          <p:nvPr/>
        </p:nvGrpSpPr>
        <p:grpSpPr>
          <a:xfrm rot="10800000">
            <a:off x="8011488" y="2615836"/>
            <a:ext cx="203100" cy="1116376"/>
            <a:chOff x="-485775" y="1233324"/>
            <a:chExt cx="203100" cy="1116376"/>
          </a:xfrm>
        </p:grpSpPr>
        <p:sp>
          <p:nvSpPr>
            <p:cNvPr id="835" name="Google Shape;835;p38"/>
            <p:cNvSpPr/>
            <p:nvPr/>
          </p:nvSpPr>
          <p:spPr>
            <a:xfrm>
              <a:off x="-485775" y="18429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485775" y="19949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485775" y="21469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485775" y="22990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33375" y="15381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333375" y="16901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333375" y="18421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333375" y="19942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333375" y="12333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33375" y="13853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8" name="Google Shape;828;p38"/>
          <p:cNvSpPr/>
          <p:nvPr/>
        </p:nvSpPr>
        <p:spPr>
          <a:xfrm>
            <a:off x="3504600" y="4029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133;p47">
            <a:extLst>
              <a:ext uri="{FF2B5EF4-FFF2-40B4-BE49-F238E27FC236}">
                <a16:creationId xmlns:a16="http://schemas.microsoft.com/office/drawing/2014/main" id="{4FC4998A-9516-4DE7-B090-8C5898D9F935}"/>
              </a:ext>
            </a:extLst>
          </p:cNvPr>
          <p:cNvSpPr txBox="1">
            <a:spLocks noGrp="1"/>
          </p:cNvSpPr>
          <p:nvPr>
            <p:ph type="title"/>
          </p:nvPr>
        </p:nvSpPr>
        <p:spPr>
          <a:xfrm>
            <a:off x="719999" y="780074"/>
            <a:ext cx="4508457" cy="1360051"/>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DISCUSS</a:t>
            </a:r>
            <a:br>
              <a:rPr lang="en-GB" sz="3600" dirty="0"/>
            </a:br>
            <a:r>
              <a:rPr lang="en-GB" sz="3200" dirty="0"/>
              <a:t>Finding a place to study.</a:t>
            </a:r>
            <a:endParaRPr sz="3600" dirty="0"/>
          </a:p>
        </p:txBody>
      </p:sp>
      <p:sp>
        <p:nvSpPr>
          <p:cNvPr id="27" name="TextBox 26">
            <a:extLst>
              <a:ext uri="{FF2B5EF4-FFF2-40B4-BE49-F238E27FC236}">
                <a16:creationId xmlns:a16="http://schemas.microsoft.com/office/drawing/2014/main" id="{A28A5E75-D679-4635-9C4C-DFBB54E200D0}"/>
              </a:ext>
            </a:extLst>
          </p:cNvPr>
          <p:cNvSpPr txBox="1"/>
          <p:nvPr/>
        </p:nvSpPr>
        <p:spPr>
          <a:xfrm>
            <a:off x="719999" y="2169842"/>
            <a:ext cx="3107722" cy="1384995"/>
          </a:xfrm>
          <a:prstGeom prst="rect">
            <a:avLst/>
          </a:prstGeom>
          <a:noFill/>
        </p:spPr>
        <p:txBody>
          <a:bodyPr wrap="square">
            <a:spAutoFit/>
          </a:bodyPr>
          <a:lstStyle/>
          <a:p>
            <a:pPr>
              <a:buClr>
                <a:schemeClr val="bg2"/>
              </a:buClr>
            </a:pPr>
            <a:r>
              <a:rPr lang="en-GB" dirty="0">
                <a:latin typeface="+mn-lt"/>
              </a:rPr>
              <a:t>What works for you?</a:t>
            </a:r>
            <a:br>
              <a:rPr lang="en-GB" dirty="0">
                <a:latin typeface="+mn-lt"/>
              </a:rPr>
            </a:br>
            <a:endParaRPr lang="en-GB" dirty="0">
              <a:latin typeface="+mn-lt"/>
            </a:endParaRPr>
          </a:p>
          <a:p>
            <a:pPr marL="457200" indent="-457200">
              <a:buClr>
                <a:schemeClr val="bg2"/>
              </a:buClr>
              <a:buFont typeface="Arial" panose="020B0604020202020204" pitchFamily="34" charset="0"/>
              <a:buChar char="•"/>
            </a:pPr>
            <a:r>
              <a:rPr lang="en-GB" dirty="0">
                <a:latin typeface="+mn-lt"/>
              </a:rPr>
              <a:t>Separate room</a:t>
            </a:r>
          </a:p>
          <a:p>
            <a:pPr marL="457200" indent="-457200">
              <a:buClr>
                <a:schemeClr val="bg2"/>
              </a:buClr>
              <a:buFont typeface="Arial" panose="020B0604020202020204" pitchFamily="34" charset="0"/>
              <a:buChar char="•"/>
            </a:pPr>
            <a:r>
              <a:rPr lang="en-GB" dirty="0">
                <a:latin typeface="+mn-lt"/>
              </a:rPr>
              <a:t>Dedicated area</a:t>
            </a:r>
          </a:p>
          <a:p>
            <a:pPr marL="457200" indent="-457200">
              <a:buClr>
                <a:schemeClr val="bg2"/>
              </a:buClr>
              <a:buFont typeface="Arial" panose="020B0604020202020204" pitchFamily="34" charset="0"/>
              <a:buChar char="•"/>
            </a:pPr>
            <a:r>
              <a:rPr lang="en-GB" dirty="0">
                <a:latin typeface="+mn-lt"/>
              </a:rPr>
              <a:t>Organised folders </a:t>
            </a:r>
          </a:p>
          <a:p>
            <a:pPr marL="457200" indent="-457200">
              <a:buClr>
                <a:schemeClr val="bg2"/>
              </a:buClr>
              <a:buFont typeface="Arial" panose="020B0604020202020204" pitchFamily="34" charset="0"/>
              <a:buChar char="•"/>
            </a:pPr>
            <a:r>
              <a:rPr lang="en-GB" dirty="0">
                <a:latin typeface="+mn-lt"/>
              </a:rPr>
              <a:t>Phone/tablet/PC </a:t>
            </a:r>
          </a:p>
        </p:txBody>
      </p:sp>
      <p:sp>
        <p:nvSpPr>
          <p:cNvPr id="845" name="Google Shape;845;p38"/>
          <p:cNvSpPr/>
          <p:nvPr/>
        </p:nvSpPr>
        <p:spPr>
          <a:xfrm>
            <a:off x="7731469" y="385189"/>
            <a:ext cx="1171800" cy="1171800"/>
          </a:xfrm>
          <a:prstGeom prst="donut">
            <a:avLst>
              <a:gd name="adj" fmla="val 24938"/>
            </a:avLst>
          </a:prstGeom>
          <a:solidFill>
            <a:srgbClr val="FF3399">
              <a:alpha val="80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Picture 2" descr="A close-up of a microscope&#10;&#10;Description automatically generated with low confidence">
            <a:extLst>
              <a:ext uri="{FF2B5EF4-FFF2-40B4-BE49-F238E27FC236}">
                <a16:creationId xmlns:a16="http://schemas.microsoft.com/office/drawing/2014/main" id="{70241E3B-BFC8-4002-A495-486CB8E178E7}"/>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4982675" y="971089"/>
            <a:ext cx="3558149" cy="4082976"/>
          </a:xfrm>
          <a:prstGeom prst="rect">
            <a:avLst/>
          </a:prstGeom>
        </p:spPr>
      </p:pic>
    </p:spTree>
    <p:extLst>
      <p:ext uri="{BB962C8B-B14F-4D97-AF65-F5344CB8AC3E}">
        <p14:creationId xmlns:p14="http://schemas.microsoft.com/office/powerpoint/2010/main" val="238724348"/>
      </p:ext>
    </p:extLst>
  </p:cSld>
  <p:clrMapOvr>
    <a:masterClrMapping/>
  </p:clrMapOvr>
</p:sld>
</file>

<file path=ppt/theme/theme1.xml><?xml version="1.0" encoding="utf-8"?>
<a:theme xmlns:a="http://schemas.openxmlformats.org/drawingml/2006/main" name="Campaign Planning Tools by Slidesgo">
  <a:themeElements>
    <a:clrScheme name="Custom 10">
      <a:dk1>
        <a:srgbClr val="272727"/>
      </a:dk1>
      <a:lt1>
        <a:srgbClr val="F0F0F0"/>
      </a:lt1>
      <a:dk2>
        <a:srgbClr val="FF3399"/>
      </a:dk2>
      <a:lt2>
        <a:srgbClr val="666666"/>
      </a:lt2>
      <a:accent1>
        <a:srgbClr val="FF3399"/>
      </a:accent1>
      <a:accent2>
        <a:srgbClr val="FFFFFF"/>
      </a:accent2>
      <a:accent3>
        <a:srgbClr val="FFFFFF"/>
      </a:accent3>
      <a:accent4>
        <a:srgbClr val="FFFFFF"/>
      </a:accent4>
      <a:accent5>
        <a:srgbClr val="FFFFFF"/>
      </a:accent5>
      <a:accent6>
        <a:srgbClr val="FFFFFF"/>
      </a:accent6>
      <a:hlink>
        <a:srgbClr val="272727"/>
      </a:hlink>
      <a:folHlink>
        <a:srgbClr val="0097A7"/>
      </a:folHlink>
    </a:clrScheme>
    <a:fontScheme name="Custom 2">
      <a:majorFont>
        <a:latin typeface="Oswald"/>
        <a:ea typeface=""/>
        <a:cs typeface=""/>
      </a:majorFont>
      <a:minorFont>
        <a:latin typeface="Robo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TotalTime>
  <Words>2235</Words>
  <Application>Microsoft Office PowerPoint</Application>
  <PresentationFormat>On-screen Show (16:9)</PresentationFormat>
  <Paragraphs>131</Paragraphs>
  <Slides>17</Slides>
  <Notes>16</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Roboto</vt:lpstr>
      <vt:lpstr>DM Sans</vt:lpstr>
      <vt:lpstr>Fira Sans Extra Condensed Medium</vt:lpstr>
      <vt:lpstr>Oswald</vt:lpstr>
      <vt:lpstr>Arial</vt:lpstr>
      <vt:lpstr>Campaign Planning Tools by Slidesgo</vt:lpstr>
      <vt:lpstr>STAYING THE COURSE</vt:lpstr>
      <vt:lpstr>TIME MANAGEMENT </vt:lpstr>
      <vt:lpstr>PowerPoint Presentation</vt:lpstr>
      <vt:lpstr>DISCUSS Think of one thing for each category and be prepared to share. </vt:lpstr>
      <vt:lpstr>PLANNING AND PRIORITISING</vt:lpstr>
      <vt:lpstr>PLANNING YOUR STUDY TIME</vt:lpstr>
      <vt:lpstr>ACTIVITY</vt:lpstr>
      <vt:lpstr>MAKE LIFE EASIER</vt:lpstr>
      <vt:lpstr>DISCUSS Finding a place to study.</vt:lpstr>
      <vt:lpstr>STUDY GOALS</vt:lpstr>
      <vt:lpstr>Action plans</vt:lpstr>
      <vt:lpstr>DISCUSS Distractions and procrastination.</vt:lpstr>
      <vt:lpstr>Distractions and procrastination</vt:lpstr>
      <vt:lpstr>Helpful tips for time management</vt:lpstr>
      <vt:lpstr>Make active choices</vt:lpstr>
      <vt:lpstr>DISCUSS Do you reward yourself? </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STAYING THE COURSE</dc:title>
  <dc:creator>Shaun Daubney</dc:creator>
  <cp:lastModifiedBy>Shaun Daubney</cp:lastModifiedBy>
  <cp:revision>30</cp:revision>
  <dcterms:modified xsi:type="dcterms:W3CDTF">2022-03-14T16:48:08Z</dcterms:modified>
</cp:coreProperties>
</file>